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bookmarkIdSeed="5">
  <p:sldMasterIdLst>
    <p:sldMasterId id="2147483648" r:id="rId1"/>
  </p:sldMasterIdLst>
  <p:notesMasterIdLst>
    <p:notesMasterId r:id="rId53"/>
  </p:notesMasterIdLst>
  <p:sldIdLst>
    <p:sldId id="256" r:id="rId2"/>
    <p:sldId id="259" r:id="rId3"/>
    <p:sldId id="262" r:id="rId4"/>
    <p:sldId id="263" r:id="rId5"/>
    <p:sldId id="258" r:id="rId6"/>
    <p:sldId id="257" r:id="rId7"/>
    <p:sldId id="260" r:id="rId8"/>
    <p:sldId id="261"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08" r:id="rId38"/>
    <p:sldId id="299" r:id="rId39"/>
    <p:sldId id="300" r:id="rId40"/>
    <p:sldId id="301" r:id="rId41"/>
    <p:sldId id="302" r:id="rId42"/>
    <p:sldId id="303" r:id="rId43"/>
    <p:sldId id="304" r:id="rId44"/>
    <p:sldId id="305" r:id="rId45"/>
    <p:sldId id="306" r:id="rId46"/>
    <p:sldId id="307" r:id="rId47"/>
    <p:sldId id="309" r:id="rId48"/>
    <p:sldId id="310" r:id="rId49"/>
    <p:sldId id="293" r:id="rId50"/>
    <p:sldId id="295" r:id="rId51"/>
    <p:sldId id="297" r:id="rId5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84380"/>
    <p:restoredTop sz="94660"/>
  </p:normalViewPr>
  <p:slideViewPr>
    <p:cSldViewPr>
      <p:cViewPr>
        <p:scale>
          <a:sx n="66" d="100"/>
          <a:sy n="66" d="100"/>
        </p:scale>
        <p:origin x="-1014" y="-8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04"/>
    </p:cViewPr>
  </p:sorterViewPr>
  <p:notesViewPr>
    <p:cSldViewPr>
      <p:cViewPr varScale="1">
        <p:scale>
          <a:sx n="80" d="100"/>
          <a:sy n="80" d="100"/>
        </p:scale>
        <p:origin x="-197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449EAA6-EA0C-4B6D-929C-2B1EA3512E73}" type="datetimeFigureOut">
              <a:rPr lang="ar-SA" smtClean="0"/>
              <a:pPr/>
              <a:t>09/03/1432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7541EBE-6740-4646-BB7D-40F3F2C9776B}"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9AB932-E3CE-47F7-8D04-FAD35323EFF9}"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7541EBE-6740-4646-BB7D-40F3F2C9776B}" type="slidenum">
              <a:rPr lang="ar-SA" smtClean="0"/>
              <a:pPr/>
              <a:t>40</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r>
              <a:rPr lang="ar-SA" smtClean="0"/>
              <a:t>19/02/1432</a:t>
            </a:r>
            <a:endParaRPr lang="ar-SA"/>
          </a:p>
        </p:txBody>
      </p:sp>
      <p:sp>
        <p:nvSpPr>
          <p:cNvPr id="5" name="عنصر نائب للتذييل 4"/>
          <p:cNvSpPr>
            <a:spLocks noGrp="1"/>
          </p:cNvSpPr>
          <p:nvPr>
            <p:ph type="ftr" sz="quarter" idx="11"/>
          </p:nvPr>
        </p:nvSpPr>
        <p:spPr/>
        <p:txBody>
          <a:bodyPr/>
          <a:lstStyle/>
          <a:p>
            <a:r>
              <a:rPr lang="ar-SA" smtClean="0"/>
              <a:t>أساسيات برمجة الحاسب</a:t>
            </a:r>
            <a:endParaRPr lang="ar-SA"/>
          </a:p>
        </p:txBody>
      </p:sp>
      <p:sp>
        <p:nvSpPr>
          <p:cNvPr id="6" name="عنصر نائب لرقم الشريحة 5"/>
          <p:cNvSpPr>
            <a:spLocks noGrp="1"/>
          </p:cNvSpPr>
          <p:nvPr>
            <p:ph type="sldNum" sz="quarter" idx="12"/>
          </p:nvPr>
        </p:nvSpPr>
        <p:spPr/>
        <p:txBody>
          <a:bodyPr/>
          <a:lstStyle/>
          <a:p>
            <a:fld id="{815E6D2D-C790-4E1B-B5CF-68B335BF6A9C}"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t>19/02/1432</a:t>
            </a:r>
            <a:endParaRPr lang="ar-SA"/>
          </a:p>
        </p:txBody>
      </p:sp>
      <p:sp>
        <p:nvSpPr>
          <p:cNvPr id="5" name="عنصر نائب للتذييل 4"/>
          <p:cNvSpPr>
            <a:spLocks noGrp="1"/>
          </p:cNvSpPr>
          <p:nvPr>
            <p:ph type="ftr" sz="quarter" idx="11"/>
          </p:nvPr>
        </p:nvSpPr>
        <p:spPr/>
        <p:txBody>
          <a:bodyPr/>
          <a:lstStyle/>
          <a:p>
            <a:r>
              <a:rPr lang="ar-SA" smtClean="0"/>
              <a:t>أساسيات برمجة الحاسب</a:t>
            </a:r>
            <a:endParaRPr lang="ar-SA"/>
          </a:p>
        </p:txBody>
      </p:sp>
      <p:sp>
        <p:nvSpPr>
          <p:cNvPr id="6" name="عنصر نائب لرقم الشريحة 5"/>
          <p:cNvSpPr>
            <a:spLocks noGrp="1"/>
          </p:cNvSpPr>
          <p:nvPr>
            <p:ph type="sldNum" sz="quarter" idx="12"/>
          </p:nvPr>
        </p:nvSpPr>
        <p:spPr/>
        <p:txBody>
          <a:bodyPr/>
          <a:lstStyle/>
          <a:p>
            <a:fld id="{815E6D2D-C790-4E1B-B5CF-68B335BF6A9C}"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t>19/02/1432</a:t>
            </a:r>
            <a:endParaRPr lang="ar-SA"/>
          </a:p>
        </p:txBody>
      </p:sp>
      <p:sp>
        <p:nvSpPr>
          <p:cNvPr id="5" name="عنصر نائب للتذييل 4"/>
          <p:cNvSpPr>
            <a:spLocks noGrp="1"/>
          </p:cNvSpPr>
          <p:nvPr>
            <p:ph type="ftr" sz="quarter" idx="11"/>
          </p:nvPr>
        </p:nvSpPr>
        <p:spPr/>
        <p:txBody>
          <a:bodyPr/>
          <a:lstStyle/>
          <a:p>
            <a:r>
              <a:rPr lang="ar-SA" smtClean="0"/>
              <a:t>أساسيات برمجة الحاسب</a:t>
            </a:r>
            <a:endParaRPr lang="ar-SA"/>
          </a:p>
        </p:txBody>
      </p:sp>
      <p:sp>
        <p:nvSpPr>
          <p:cNvPr id="6" name="عنصر نائب لرقم الشريحة 5"/>
          <p:cNvSpPr>
            <a:spLocks noGrp="1"/>
          </p:cNvSpPr>
          <p:nvPr>
            <p:ph type="sldNum" sz="quarter" idx="12"/>
          </p:nvPr>
        </p:nvSpPr>
        <p:spPr/>
        <p:txBody>
          <a:bodyPr/>
          <a:lstStyle/>
          <a:p>
            <a:fld id="{815E6D2D-C790-4E1B-B5CF-68B335BF6A9C}"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r>
              <a:rPr lang="ar-SA" smtClean="0"/>
              <a:t>19/02/1432</a:t>
            </a:r>
            <a:endParaRPr lang="ar-SA"/>
          </a:p>
        </p:txBody>
      </p:sp>
      <p:sp>
        <p:nvSpPr>
          <p:cNvPr id="5" name="عنصر نائب للتذييل 4"/>
          <p:cNvSpPr>
            <a:spLocks noGrp="1"/>
          </p:cNvSpPr>
          <p:nvPr>
            <p:ph type="ftr" sz="quarter" idx="11"/>
          </p:nvPr>
        </p:nvSpPr>
        <p:spPr/>
        <p:txBody>
          <a:bodyPr/>
          <a:lstStyle/>
          <a:p>
            <a:r>
              <a:rPr lang="ar-SA" smtClean="0"/>
              <a:t>أساسيات برمجة الحاسب</a:t>
            </a:r>
            <a:endParaRPr lang="ar-SA"/>
          </a:p>
        </p:txBody>
      </p:sp>
      <p:sp>
        <p:nvSpPr>
          <p:cNvPr id="6" name="عنصر نائب لرقم الشريحة 5"/>
          <p:cNvSpPr>
            <a:spLocks noGrp="1"/>
          </p:cNvSpPr>
          <p:nvPr>
            <p:ph type="sldNum" sz="quarter" idx="12"/>
          </p:nvPr>
        </p:nvSpPr>
        <p:spPr/>
        <p:txBody>
          <a:bodyPr/>
          <a:lstStyle/>
          <a:p>
            <a:fld id="{815E6D2D-C790-4E1B-B5CF-68B335BF6A9C}"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r>
              <a:rPr lang="ar-SA" smtClean="0"/>
              <a:t>19/02/1432</a:t>
            </a:r>
            <a:endParaRPr lang="ar-SA"/>
          </a:p>
        </p:txBody>
      </p:sp>
      <p:sp>
        <p:nvSpPr>
          <p:cNvPr id="5" name="عنصر نائب للتذييل 4"/>
          <p:cNvSpPr>
            <a:spLocks noGrp="1"/>
          </p:cNvSpPr>
          <p:nvPr>
            <p:ph type="ftr" sz="quarter" idx="11"/>
          </p:nvPr>
        </p:nvSpPr>
        <p:spPr/>
        <p:txBody>
          <a:bodyPr/>
          <a:lstStyle/>
          <a:p>
            <a:r>
              <a:rPr lang="ar-SA" smtClean="0"/>
              <a:t>أساسيات برمجة الحاسب</a:t>
            </a:r>
            <a:endParaRPr lang="ar-SA"/>
          </a:p>
        </p:txBody>
      </p:sp>
      <p:sp>
        <p:nvSpPr>
          <p:cNvPr id="6" name="عنصر نائب لرقم الشريحة 5"/>
          <p:cNvSpPr>
            <a:spLocks noGrp="1"/>
          </p:cNvSpPr>
          <p:nvPr>
            <p:ph type="sldNum" sz="quarter" idx="12"/>
          </p:nvPr>
        </p:nvSpPr>
        <p:spPr/>
        <p:txBody>
          <a:bodyPr/>
          <a:lstStyle/>
          <a:p>
            <a:fld id="{815E6D2D-C790-4E1B-B5CF-68B335BF6A9C}"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r>
              <a:rPr lang="ar-SA" smtClean="0"/>
              <a:t>19/02/1432</a:t>
            </a:r>
            <a:endParaRPr lang="ar-SA"/>
          </a:p>
        </p:txBody>
      </p:sp>
      <p:sp>
        <p:nvSpPr>
          <p:cNvPr id="6" name="عنصر نائب للتذييل 5"/>
          <p:cNvSpPr>
            <a:spLocks noGrp="1"/>
          </p:cNvSpPr>
          <p:nvPr>
            <p:ph type="ftr" sz="quarter" idx="11"/>
          </p:nvPr>
        </p:nvSpPr>
        <p:spPr/>
        <p:txBody>
          <a:bodyPr/>
          <a:lstStyle/>
          <a:p>
            <a:r>
              <a:rPr lang="ar-SA" smtClean="0"/>
              <a:t>أساسيات برمجة الحاسب</a:t>
            </a:r>
            <a:endParaRPr lang="ar-SA"/>
          </a:p>
        </p:txBody>
      </p:sp>
      <p:sp>
        <p:nvSpPr>
          <p:cNvPr id="7" name="عنصر نائب لرقم الشريحة 6"/>
          <p:cNvSpPr>
            <a:spLocks noGrp="1"/>
          </p:cNvSpPr>
          <p:nvPr>
            <p:ph type="sldNum" sz="quarter" idx="12"/>
          </p:nvPr>
        </p:nvSpPr>
        <p:spPr/>
        <p:txBody>
          <a:bodyPr/>
          <a:lstStyle/>
          <a:p>
            <a:fld id="{815E6D2D-C790-4E1B-B5CF-68B335BF6A9C}"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r>
              <a:rPr lang="ar-SA" smtClean="0"/>
              <a:t>19/02/1432</a:t>
            </a:r>
            <a:endParaRPr lang="ar-SA"/>
          </a:p>
        </p:txBody>
      </p:sp>
      <p:sp>
        <p:nvSpPr>
          <p:cNvPr id="8" name="عنصر نائب للتذييل 7"/>
          <p:cNvSpPr>
            <a:spLocks noGrp="1"/>
          </p:cNvSpPr>
          <p:nvPr>
            <p:ph type="ftr" sz="quarter" idx="11"/>
          </p:nvPr>
        </p:nvSpPr>
        <p:spPr/>
        <p:txBody>
          <a:bodyPr/>
          <a:lstStyle/>
          <a:p>
            <a:r>
              <a:rPr lang="ar-SA" smtClean="0"/>
              <a:t>أساسيات برمجة الحاسب</a:t>
            </a:r>
            <a:endParaRPr lang="ar-SA"/>
          </a:p>
        </p:txBody>
      </p:sp>
      <p:sp>
        <p:nvSpPr>
          <p:cNvPr id="9" name="عنصر نائب لرقم الشريحة 8"/>
          <p:cNvSpPr>
            <a:spLocks noGrp="1"/>
          </p:cNvSpPr>
          <p:nvPr>
            <p:ph type="sldNum" sz="quarter" idx="12"/>
          </p:nvPr>
        </p:nvSpPr>
        <p:spPr/>
        <p:txBody>
          <a:bodyPr/>
          <a:lstStyle/>
          <a:p>
            <a:fld id="{815E6D2D-C790-4E1B-B5CF-68B335BF6A9C}"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r>
              <a:rPr lang="ar-SA" smtClean="0"/>
              <a:t>19/02/1432</a:t>
            </a:r>
            <a:endParaRPr lang="ar-SA"/>
          </a:p>
        </p:txBody>
      </p:sp>
      <p:sp>
        <p:nvSpPr>
          <p:cNvPr id="4" name="عنصر نائب للتذييل 3"/>
          <p:cNvSpPr>
            <a:spLocks noGrp="1"/>
          </p:cNvSpPr>
          <p:nvPr>
            <p:ph type="ftr" sz="quarter" idx="11"/>
          </p:nvPr>
        </p:nvSpPr>
        <p:spPr/>
        <p:txBody>
          <a:bodyPr/>
          <a:lstStyle/>
          <a:p>
            <a:r>
              <a:rPr lang="ar-SA" smtClean="0"/>
              <a:t>أساسيات برمجة الحاسب</a:t>
            </a:r>
            <a:endParaRPr lang="ar-SA"/>
          </a:p>
        </p:txBody>
      </p:sp>
      <p:sp>
        <p:nvSpPr>
          <p:cNvPr id="5" name="عنصر نائب لرقم الشريحة 4"/>
          <p:cNvSpPr>
            <a:spLocks noGrp="1"/>
          </p:cNvSpPr>
          <p:nvPr>
            <p:ph type="sldNum" sz="quarter" idx="12"/>
          </p:nvPr>
        </p:nvSpPr>
        <p:spPr/>
        <p:txBody>
          <a:bodyPr/>
          <a:lstStyle/>
          <a:p>
            <a:fld id="{815E6D2D-C790-4E1B-B5CF-68B335BF6A9C}"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19/02/1432</a:t>
            </a:r>
            <a:endParaRPr lang="ar-SA"/>
          </a:p>
        </p:txBody>
      </p:sp>
      <p:sp>
        <p:nvSpPr>
          <p:cNvPr id="3" name="عنصر نائب للتذييل 2"/>
          <p:cNvSpPr>
            <a:spLocks noGrp="1"/>
          </p:cNvSpPr>
          <p:nvPr>
            <p:ph type="ftr" sz="quarter" idx="11"/>
          </p:nvPr>
        </p:nvSpPr>
        <p:spPr/>
        <p:txBody>
          <a:bodyPr/>
          <a:lstStyle/>
          <a:p>
            <a:r>
              <a:rPr lang="ar-SA" smtClean="0"/>
              <a:t>أساسيات برمجة الحاسب</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t>19/02/1432</a:t>
            </a:r>
            <a:endParaRPr lang="ar-SA"/>
          </a:p>
        </p:txBody>
      </p:sp>
      <p:sp>
        <p:nvSpPr>
          <p:cNvPr id="6" name="عنصر نائب للتذييل 5"/>
          <p:cNvSpPr>
            <a:spLocks noGrp="1"/>
          </p:cNvSpPr>
          <p:nvPr>
            <p:ph type="ftr" sz="quarter" idx="11"/>
          </p:nvPr>
        </p:nvSpPr>
        <p:spPr/>
        <p:txBody>
          <a:bodyPr/>
          <a:lstStyle/>
          <a:p>
            <a:r>
              <a:rPr lang="ar-SA" smtClean="0"/>
              <a:t>أساسيات برمجة الحاسب</a:t>
            </a:r>
            <a:endParaRPr lang="ar-SA"/>
          </a:p>
        </p:txBody>
      </p:sp>
      <p:sp>
        <p:nvSpPr>
          <p:cNvPr id="7" name="عنصر نائب لرقم الشريحة 6"/>
          <p:cNvSpPr>
            <a:spLocks noGrp="1"/>
          </p:cNvSpPr>
          <p:nvPr>
            <p:ph type="sldNum" sz="quarter" idx="12"/>
          </p:nvPr>
        </p:nvSpPr>
        <p:spPr/>
        <p:txBody>
          <a:bodyPr/>
          <a:lstStyle/>
          <a:p>
            <a:fld id="{815E6D2D-C790-4E1B-B5CF-68B335BF6A9C}"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t>19/02/1432</a:t>
            </a:r>
            <a:endParaRPr lang="ar-SA"/>
          </a:p>
        </p:txBody>
      </p:sp>
      <p:sp>
        <p:nvSpPr>
          <p:cNvPr id="6" name="عنصر نائب للتذييل 5"/>
          <p:cNvSpPr>
            <a:spLocks noGrp="1"/>
          </p:cNvSpPr>
          <p:nvPr>
            <p:ph type="ftr" sz="quarter" idx="11"/>
          </p:nvPr>
        </p:nvSpPr>
        <p:spPr/>
        <p:txBody>
          <a:bodyPr/>
          <a:lstStyle/>
          <a:p>
            <a:r>
              <a:rPr lang="ar-SA" smtClean="0"/>
              <a:t>أساسيات برمجة الحاسب</a:t>
            </a:r>
            <a:endParaRPr lang="ar-SA"/>
          </a:p>
        </p:txBody>
      </p:sp>
      <p:sp>
        <p:nvSpPr>
          <p:cNvPr id="7" name="عنصر نائب لرقم الشريحة 6"/>
          <p:cNvSpPr>
            <a:spLocks noGrp="1"/>
          </p:cNvSpPr>
          <p:nvPr>
            <p:ph type="sldNum" sz="quarter" idx="12"/>
          </p:nvPr>
        </p:nvSpPr>
        <p:spPr/>
        <p:txBody>
          <a:bodyPr/>
          <a:lstStyle/>
          <a:p>
            <a:fld id="{815E6D2D-C790-4E1B-B5CF-68B335BF6A9C}"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ar-SA" smtClean="0"/>
              <a:t>19/02/1432</a:t>
            </a:r>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smtClean="0"/>
              <a:t>أساسيات برمجة الحاسب</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15E6D2D-C790-4E1B-B5CF-68B335BF6A9C}"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428860" y="1857364"/>
            <a:ext cx="4514850" cy="1876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6715140" y="1785926"/>
            <a:ext cx="1857381" cy="672195"/>
          </a:xfrm>
          <a:prstGeom prst="rect">
            <a:avLst/>
          </a:prstGeom>
          <a:noFill/>
          <a:ln w="9525">
            <a:noFill/>
            <a:miter lim="800000"/>
            <a:headEnd/>
            <a:tailEnd/>
          </a:ln>
          <a:effectLst/>
        </p:spPr>
      </p:pic>
      <p:sp>
        <p:nvSpPr>
          <p:cNvPr id="6" name="عنوان 5"/>
          <p:cNvSpPr>
            <a:spLocks noGrp="1"/>
          </p:cNvSpPr>
          <p:nvPr>
            <p:ph type="title"/>
          </p:nvPr>
        </p:nvSpPr>
        <p:spPr/>
        <p:txBody>
          <a:bodyPr/>
          <a:lstStyle/>
          <a:p>
            <a:r>
              <a:rPr lang="ar-SA" dirty="0" smtClean="0"/>
              <a:t>خطوات حل المشكلة</a:t>
            </a:r>
            <a:endParaRPr lang="ar-SA" dirty="0"/>
          </a:p>
        </p:txBody>
      </p:sp>
      <p:pic>
        <p:nvPicPr>
          <p:cNvPr id="11267" name="Picture 3"/>
          <p:cNvPicPr>
            <a:picLocks noChangeAspect="1" noChangeArrowheads="1"/>
          </p:cNvPicPr>
          <p:nvPr/>
        </p:nvPicPr>
        <p:blipFill>
          <a:blip r:embed="rId3" cstate="print"/>
          <a:srcRect/>
          <a:stretch>
            <a:fillRect/>
          </a:stretch>
        </p:blipFill>
        <p:spPr bwMode="auto">
          <a:xfrm>
            <a:off x="6858016" y="2643182"/>
            <a:ext cx="695325" cy="25717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cstate="print"/>
          <a:srcRect/>
          <a:stretch>
            <a:fillRect/>
          </a:stretch>
        </p:blipFill>
        <p:spPr bwMode="auto">
          <a:xfrm>
            <a:off x="1571604" y="2928934"/>
            <a:ext cx="6096000" cy="542925"/>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cstate="print"/>
          <a:srcRect/>
          <a:stretch>
            <a:fillRect/>
          </a:stretch>
        </p:blipFill>
        <p:spPr bwMode="auto">
          <a:xfrm>
            <a:off x="6429388" y="3714752"/>
            <a:ext cx="2362942" cy="614365"/>
          </a:xfrm>
          <a:prstGeom prst="rect">
            <a:avLst/>
          </a:prstGeom>
          <a:noFill/>
          <a:ln w="9525">
            <a:noFill/>
            <a:miter lim="800000"/>
            <a:headEnd/>
            <a:tailEnd/>
          </a:ln>
          <a:effectLst/>
        </p:spPr>
      </p:pic>
      <p:pic>
        <p:nvPicPr>
          <p:cNvPr id="11270" name="Picture 6"/>
          <p:cNvPicPr>
            <a:picLocks noChangeAspect="1" noChangeArrowheads="1"/>
          </p:cNvPicPr>
          <p:nvPr/>
        </p:nvPicPr>
        <p:blipFill>
          <a:blip r:embed="rId6" cstate="print"/>
          <a:srcRect/>
          <a:stretch>
            <a:fillRect/>
          </a:stretch>
        </p:blipFill>
        <p:spPr bwMode="auto">
          <a:xfrm>
            <a:off x="6929454" y="4286256"/>
            <a:ext cx="714375" cy="276225"/>
          </a:xfrm>
          <a:prstGeom prst="rect">
            <a:avLst/>
          </a:prstGeom>
          <a:noFill/>
          <a:ln w="9525">
            <a:noFill/>
            <a:miter lim="800000"/>
            <a:headEnd/>
            <a:tailEnd/>
          </a:ln>
          <a:effectLst/>
        </p:spPr>
      </p:pic>
      <p:pic>
        <p:nvPicPr>
          <p:cNvPr id="11271" name="Picture 7"/>
          <p:cNvPicPr>
            <a:picLocks noChangeAspect="1" noChangeArrowheads="1"/>
          </p:cNvPicPr>
          <p:nvPr/>
        </p:nvPicPr>
        <p:blipFill>
          <a:blip r:embed="rId7" cstate="print"/>
          <a:srcRect/>
          <a:stretch>
            <a:fillRect/>
          </a:stretch>
        </p:blipFill>
        <p:spPr bwMode="auto">
          <a:xfrm>
            <a:off x="1500166" y="4643446"/>
            <a:ext cx="6181725" cy="657225"/>
          </a:xfrm>
          <a:prstGeom prst="rect">
            <a:avLst/>
          </a:prstGeom>
          <a:noFill/>
          <a:ln w="9525">
            <a:noFill/>
            <a:miter lim="800000"/>
            <a:headEnd/>
            <a:tailEnd/>
          </a:ln>
          <a:effectLst/>
        </p:spPr>
      </p:pic>
      <p:sp>
        <p:nvSpPr>
          <p:cNvPr id="12" name="عنصر نائب للتاريخ 11"/>
          <p:cNvSpPr>
            <a:spLocks noGrp="1"/>
          </p:cNvSpPr>
          <p:nvPr>
            <p:ph type="dt" sz="half" idx="10"/>
          </p:nvPr>
        </p:nvSpPr>
        <p:spPr/>
        <p:txBody>
          <a:bodyPr/>
          <a:lstStyle/>
          <a:p>
            <a:r>
              <a:rPr lang="ar-SA" smtClean="0"/>
              <a:t>19/02/1432</a:t>
            </a:r>
            <a:endParaRPr lang="ar-SA"/>
          </a:p>
        </p:txBody>
      </p:sp>
      <p:sp>
        <p:nvSpPr>
          <p:cNvPr id="13" name="عنصر نائب لرقم الشريحة 12"/>
          <p:cNvSpPr>
            <a:spLocks noGrp="1"/>
          </p:cNvSpPr>
          <p:nvPr>
            <p:ph type="sldNum" sz="quarter" idx="12"/>
          </p:nvPr>
        </p:nvSpPr>
        <p:spPr/>
        <p:txBody>
          <a:bodyPr/>
          <a:lstStyle/>
          <a:p>
            <a:fld id="{815E6D2D-C790-4E1B-B5CF-68B335BF6A9C}" type="slidenum">
              <a:rPr lang="ar-SA" smtClean="0"/>
              <a:pPr/>
              <a:t>10</a:t>
            </a:fld>
            <a:endParaRPr lang="ar-SA" dirty="0"/>
          </a:p>
        </p:txBody>
      </p:sp>
      <p:sp>
        <p:nvSpPr>
          <p:cNvPr id="14" name="عنصر نائب للتذييل 13"/>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7643834" y="3714752"/>
            <a:ext cx="666750" cy="29527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2928926" y="4071942"/>
            <a:ext cx="5457825" cy="428625"/>
          </a:xfrm>
          <a:prstGeom prst="rect">
            <a:avLst/>
          </a:prstGeom>
          <a:noFill/>
          <a:ln w="9525">
            <a:noFill/>
            <a:miter lim="800000"/>
            <a:headEnd/>
            <a:tailEnd/>
          </a:ln>
          <a:effectLst/>
        </p:spPr>
      </p:pic>
      <p:sp>
        <p:nvSpPr>
          <p:cNvPr id="4" name="عنصر نائب للتاريخ 3"/>
          <p:cNvSpPr>
            <a:spLocks noGrp="1"/>
          </p:cNvSpPr>
          <p:nvPr>
            <p:ph type="dt" sz="half" idx="10"/>
          </p:nvPr>
        </p:nvSpPr>
        <p:spPr/>
        <p:txBody>
          <a:bodyPr/>
          <a:lstStyle/>
          <a:p>
            <a:r>
              <a:rPr lang="ar-SA" smtClean="0"/>
              <a:t>19/02/1432</a:t>
            </a:r>
            <a:endParaRPr lang="ar-SA"/>
          </a:p>
        </p:txBody>
      </p:sp>
      <p:sp>
        <p:nvSpPr>
          <p:cNvPr id="5" name="عنصر نائب لرقم الشريحة 4"/>
          <p:cNvSpPr>
            <a:spLocks noGrp="1"/>
          </p:cNvSpPr>
          <p:nvPr>
            <p:ph type="sldNum" sz="quarter" idx="12"/>
          </p:nvPr>
        </p:nvSpPr>
        <p:spPr/>
        <p:txBody>
          <a:bodyPr/>
          <a:lstStyle/>
          <a:p>
            <a:fld id="{815E6D2D-C790-4E1B-B5CF-68B335BF6A9C}" type="slidenum">
              <a:rPr lang="ar-SA" smtClean="0"/>
              <a:pPr/>
              <a:t>11</a:t>
            </a:fld>
            <a:endParaRPr lang="ar-SA"/>
          </a:p>
        </p:txBody>
      </p:sp>
      <p:sp>
        <p:nvSpPr>
          <p:cNvPr id="6" name="عنصر نائب للتذييل 5"/>
          <p:cNvSpPr>
            <a:spLocks noGrp="1"/>
          </p:cNvSpPr>
          <p:nvPr>
            <p:ph type="ftr" sz="quarter" idx="11"/>
          </p:nvPr>
        </p:nvSpPr>
        <p:spPr/>
        <p:txBody>
          <a:bodyPr/>
          <a:lstStyle/>
          <a:p>
            <a:r>
              <a:rPr lang="ar-SA" smtClean="0"/>
              <a:t>أساسيات برمجة الحاسب</a:t>
            </a:r>
            <a:endParaRPr lang="ar-SA"/>
          </a:p>
        </p:txBody>
      </p:sp>
      <p:pic>
        <p:nvPicPr>
          <p:cNvPr id="7" name="Picture 8"/>
          <p:cNvPicPr>
            <a:picLocks noChangeAspect="1" noChangeArrowheads="1"/>
          </p:cNvPicPr>
          <p:nvPr/>
        </p:nvPicPr>
        <p:blipFill>
          <a:blip r:embed="rId4" cstate="print"/>
          <a:srcRect/>
          <a:stretch>
            <a:fillRect/>
          </a:stretch>
        </p:blipFill>
        <p:spPr bwMode="auto">
          <a:xfrm>
            <a:off x="6643702" y="1714488"/>
            <a:ext cx="2257431" cy="675693"/>
          </a:xfrm>
          <a:prstGeom prst="rect">
            <a:avLst/>
          </a:prstGeom>
          <a:noFill/>
          <a:ln w="9525">
            <a:noFill/>
            <a:miter lim="800000"/>
            <a:headEnd/>
            <a:tailEnd/>
          </a:ln>
          <a:effectLst/>
        </p:spPr>
      </p:pic>
      <p:pic>
        <p:nvPicPr>
          <p:cNvPr id="8" name="Picture 9"/>
          <p:cNvPicPr>
            <a:picLocks noChangeAspect="1" noChangeArrowheads="1"/>
          </p:cNvPicPr>
          <p:nvPr/>
        </p:nvPicPr>
        <p:blipFill>
          <a:blip r:embed="rId5" cstate="print"/>
          <a:srcRect/>
          <a:stretch>
            <a:fillRect/>
          </a:stretch>
        </p:blipFill>
        <p:spPr bwMode="auto">
          <a:xfrm>
            <a:off x="7148535" y="2285992"/>
            <a:ext cx="638175" cy="295275"/>
          </a:xfrm>
          <a:prstGeom prst="rect">
            <a:avLst/>
          </a:prstGeom>
          <a:noFill/>
          <a:ln w="9525">
            <a:noFill/>
            <a:miter lim="800000"/>
            <a:headEnd/>
            <a:tailEnd/>
          </a:ln>
          <a:effectLst/>
        </p:spPr>
      </p:pic>
      <p:pic>
        <p:nvPicPr>
          <p:cNvPr id="9" name="Picture 10"/>
          <p:cNvPicPr>
            <a:picLocks noChangeAspect="1" noChangeArrowheads="1"/>
          </p:cNvPicPr>
          <p:nvPr/>
        </p:nvPicPr>
        <p:blipFill>
          <a:blip r:embed="rId6" cstate="print"/>
          <a:srcRect/>
          <a:stretch>
            <a:fillRect/>
          </a:stretch>
        </p:blipFill>
        <p:spPr bwMode="auto">
          <a:xfrm>
            <a:off x="1857356" y="2714620"/>
            <a:ext cx="6057900" cy="647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2857488" y="714356"/>
            <a:ext cx="3914775" cy="428625"/>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5643570" y="1357298"/>
            <a:ext cx="1990725" cy="342900"/>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2357422" y="1785926"/>
            <a:ext cx="5267325" cy="904875"/>
          </a:xfrm>
          <a:prstGeom prst="rect">
            <a:avLst/>
          </a:prstGeom>
          <a:noFill/>
          <a:ln w="9525">
            <a:noFill/>
            <a:miter lim="800000"/>
            <a:headEnd/>
            <a:tailEnd/>
          </a:ln>
          <a:effectLst/>
        </p:spPr>
      </p:pic>
      <p:pic>
        <p:nvPicPr>
          <p:cNvPr id="13317" name="Picture 5"/>
          <p:cNvPicPr>
            <a:picLocks noChangeAspect="1" noChangeArrowheads="1"/>
          </p:cNvPicPr>
          <p:nvPr/>
        </p:nvPicPr>
        <p:blipFill>
          <a:blip r:embed="rId5" cstate="print"/>
          <a:srcRect/>
          <a:stretch>
            <a:fillRect/>
          </a:stretch>
        </p:blipFill>
        <p:spPr bwMode="auto">
          <a:xfrm>
            <a:off x="4786314" y="3000372"/>
            <a:ext cx="2790825" cy="400050"/>
          </a:xfrm>
          <a:prstGeom prst="rect">
            <a:avLst/>
          </a:prstGeom>
          <a:noFill/>
          <a:ln w="9525">
            <a:noFill/>
            <a:miter lim="800000"/>
            <a:headEnd/>
            <a:tailEnd/>
          </a:ln>
          <a:effectLst/>
        </p:spPr>
      </p:pic>
      <p:pic>
        <p:nvPicPr>
          <p:cNvPr id="13319" name="Picture 7"/>
          <p:cNvPicPr>
            <a:picLocks noChangeAspect="1" noChangeArrowheads="1"/>
          </p:cNvPicPr>
          <p:nvPr/>
        </p:nvPicPr>
        <p:blipFill>
          <a:blip r:embed="rId6" cstate="print"/>
          <a:srcRect/>
          <a:stretch>
            <a:fillRect/>
          </a:stretch>
        </p:blipFill>
        <p:spPr bwMode="auto">
          <a:xfrm>
            <a:off x="2357422" y="3571876"/>
            <a:ext cx="5229225" cy="1190625"/>
          </a:xfrm>
          <a:prstGeom prst="rect">
            <a:avLst/>
          </a:prstGeom>
          <a:noFill/>
          <a:ln w="9525">
            <a:noFill/>
            <a:miter lim="800000"/>
            <a:headEnd/>
            <a:tailEnd/>
          </a:ln>
          <a:effectLst/>
        </p:spPr>
      </p:pic>
      <p:pic>
        <p:nvPicPr>
          <p:cNvPr id="13320" name="Picture 8"/>
          <p:cNvPicPr>
            <a:picLocks noChangeAspect="1" noChangeArrowheads="1"/>
          </p:cNvPicPr>
          <p:nvPr/>
        </p:nvPicPr>
        <p:blipFill>
          <a:blip r:embed="rId7" cstate="print"/>
          <a:srcRect/>
          <a:stretch>
            <a:fillRect/>
          </a:stretch>
        </p:blipFill>
        <p:spPr bwMode="auto">
          <a:xfrm>
            <a:off x="5786446" y="4929198"/>
            <a:ext cx="1790700" cy="333375"/>
          </a:xfrm>
          <a:prstGeom prst="rect">
            <a:avLst/>
          </a:prstGeom>
          <a:noFill/>
          <a:ln w="9525">
            <a:noFill/>
            <a:miter lim="800000"/>
            <a:headEnd/>
            <a:tailEnd/>
          </a:ln>
          <a:effectLst/>
        </p:spPr>
      </p:pic>
      <p:sp>
        <p:nvSpPr>
          <p:cNvPr id="8" name="عنصر نائب للتاريخ 7"/>
          <p:cNvSpPr>
            <a:spLocks noGrp="1"/>
          </p:cNvSpPr>
          <p:nvPr>
            <p:ph type="dt" sz="half" idx="10"/>
          </p:nvPr>
        </p:nvSpPr>
        <p:spPr/>
        <p:txBody>
          <a:bodyPr/>
          <a:lstStyle/>
          <a:p>
            <a:r>
              <a:rPr lang="ar-SA" smtClean="0"/>
              <a:t>19/02/1432</a:t>
            </a:r>
            <a:endParaRPr lang="ar-SA"/>
          </a:p>
        </p:txBody>
      </p:sp>
      <p:sp>
        <p:nvSpPr>
          <p:cNvPr id="9" name="عنصر نائب لرقم الشريحة 8"/>
          <p:cNvSpPr>
            <a:spLocks noGrp="1"/>
          </p:cNvSpPr>
          <p:nvPr>
            <p:ph type="sldNum" sz="quarter" idx="12"/>
          </p:nvPr>
        </p:nvSpPr>
        <p:spPr/>
        <p:txBody>
          <a:bodyPr/>
          <a:lstStyle/>
          <a:p>
            <a:fld id="{815E6D2D-C790-4E1B-B5CF-68B335BF6A9C}" type="slidenum">
              <a:rPr lang="ar-SA" smtClean="0"/>
              <a:pPr/>
              <a:t>12</a:t>
            </a:fld>
            <a:endParaRPr lang="ar-SA"/>
          </a:p>
        </p:txBody>
      </p:sp>
      <p:sp>
        <p:nvSpPr>
          <p:cNvPr id="10" name="عنصر نائب للتذييل 9"/>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25" name="Object 1"/>
          <p:cNvGraphicFramePr>
            <a:graphicFrameLocks noChangeAspect="1"/>
          </p:cNvGraphicFramePr>
          <p:nvPr/>
        </p:nvGraphicFramePr>
        <p:xfrm>
          <a:off x="285720" y="357166"/>
          <a:ext cx="8549705" cy="6143668"/>
        </p:xfrm>
        <a:graphic>
          <a:graphicData uri="http://schemas.openxmlformats.org/presentationml/2006/ole">
            <p:oleObj spid="_x0000_s1026" name="Picture" r:id="rId3" imgW="6030468" imgH="7757160" progId="Word.Picture.8">
              <p:embed/>
            </p:oleObj>
          </a:graphicData>
        </a:graphic>
      </p:graphicFrame>
      <p:sp>
        <p:nvSpPr>
          <p:cNvPr id="1027" name="Rectangle 3"/>
          <p:cNvSpPr>
            <a:spLocks noChangeArrowheads="1"/>
          </p:cNvSpPr>
          <p:nvPr/>
        </p:nvSpPr>
        <p:spPr bwMode="auto">
          <a:xfrm>
            <a:off x="0" y="7067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500034" y="1000108"/>
            <a:ext cx="7858148" cy="2000499"/>
          </a:xfrm>
          <a:prstGeom prst="rect">
            <a:avLst/>
          </a:prstGeom>
          <a:noFill/>
          <a:ln w="9525">
            <a:noFill/>
            <a:miter lim="800000"/>
            <a:headEnd/>
            <a:tailEnd/>
          </a:ln>
          <a:effectLst/>
        </p:spPr>
        <p:txBody>
          <a:bodyPr vert="horz" wrap="square" lIns="91440" tIns="76176" rIns="91440" bIns="76176"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L-Mateen"/>
                <a:ea typeface="Times New Roman" pitchFamily="18" charset="0"/>
                <a:cs typeface="Arial" pitchFamily="34" charset="0"/>
              </a:rPr>
              <a:t>ا</a:t>
            </a:r>
            <a:r>
              <a:rPr kumimoji="0" lang="ar-SA" sz="2000" b="0" i="0" u="none" strike="noStrike" cap="none" normalizeH="0" baseline="0" dirty="0" smtClean="0" bmk="">
                <a:ln>
                  <a:noFill/>
                </a:ln>
                <a:solidFill>
                  <a:schemeClr val="tx1"/>
                </a:solidFill>
                <a:effectLst/>
                <a:latin typeface="AL-Mateen"/>
                <a:ea typeface="Times New Roman" pitchFamily="18" charset="0"/>
                <a:cs typeface="Arial" pitchFamily="34" charset="0"/>
              </a:rPr>
              <a:t>لخوارزميات  (</a:t>
            </a:r>
            <a:r>
              <a:rPr kumimoji="0" lang="en-US" sz="2000" b="1" i="0" u="none" strike="noStrike" cap="none" normalizeH="0" baseline="0" dirty="0" smtClean="0" bmk="">
                <a:ln>
                  <a:noFill/>
                </a:ln>
                <a:solidFill>
                  <a:schemeClr val="tx1"/>
                </a:solidFill>
                <a:effectLst/>
                <a:latin typeface="Arial" pitchFamily="34" charset="0"/>
                <a:ea typeface="Times New Roman" pitchFamily="18" charset="0"/>
                <a:cs typeface="AL-Mateen"/>
              </a:rPr>
              <a:t>Algorithms</a:t>
            </a:r>
            <a:r>
              <a:rPr kumimoji="0" lang="ar-SA" sz="2000" b="0" i="0" u="none" strike="noStrike" cap="none" normalizeH="0" baseline="0" dirty="0" smtClean="0" bmk="">
                <a:ln>
                  <a:noFill/>
                </a:ln>
                <a:solidFill>
                  <a:schemeClr val="tx1"/>
                </a:solidFill>
                <a:effectLst/>
                <a:latin typeface="AL-Mateen"/>
                <a:ea typeface="Times New Roman" pitchFamily="18" charset="0"/>
                <a:cs typeface="Arial" pitchFamily="34" charset="0"/>
              </a:rPr>
              <a:t>)  </a:t>
            </a:r>
            <a:endParaRPr kumimoji="0" lang="en-GB" sz="14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endParaRPr kumimoji="0" lang="en-US" sz="2000" b="0" i="0" u="none" strike="noStrike" cap="none" normalizeH="0" baseline="0" dirty="0" smtClean="0" bmk="">
              <a:ln>
                <a:noFill/>
              </a:ln>
              <a:solidFill>
                <a:schemeClr val="tx1"/>
              </a:solidFill>
              <a:effectLst/>
              <a:latin typeface="AL-Mohanad"/>
              <a:ea typeface="Times New Roman" pitchFamily="18"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bmk="">
                <a:ln>
                  <a:noFill/>
                </a:ln>
                <a:solidFill>
                  <a:schemeClr val="tx1"/>
                </a:solidFill>
                <a:effectLst/>
                <a:latin typeface="AL-Mohanad"/>
                <a:ea typeface="Times New Roman" pitchFamily="18" charset="0"/>
                <a:cs typeface="Arial" pitchFamily="34" charset="0"/>
              </a:rPr>
              <a:t>	مجموعة الخطوات (التعليمات) المرتبة, لتنفيذ عملية حسابية, أو منطقية, أو غيرها بشكل تتابُعي  متسلسل ومنظم.</a:t>
            </a:r>
            <a:endParaRPr kumimoji="0" lang="en-US" sz="2000" b="0" i="0" u="none" strike="noStrike" cap="none" normalizeH="0" baseline="0" dirty="0" smtClean="0" bmk="">
              <a:ln>
                <a:noFill/>
              </a:ln>
              <a:solidFill>
                <a:schemeClr val="tx1"/>
              </a:solidFill>
              <a:effectLst/>
              <a:latin typeface="AL-Mohanad"/>
              <a:ea typeface="Times New Roman" pitchFamily="18" charset="0"/>
              <a:cs typeface="Arial" pitchFamily="34" charset="0"/>
            </a:endParaRPr>
          </a:p>
        </p:txBody>
      </p:sp>
      <p:sp>
        <p:nvSpPr>
          <p:cNvPr id="6" name="Rectangle 5"/>
          <p:cNvSpPr/>
          <p:nvPr/>
        </p:nvSpPr>
        <p:spPr>
          <a:xfrm>
            <a:off x="928662" y="3000372"/>
            <a:ext cx="7358114" cy="2877711"/>
          </a:xfrm>
          <a:prstGeom prst="rect">
            <a:avLst/>
          </a:prstGeom>
        </p:spPr>
        <p:txBody>
          <a:bodyPr wrap="square">
            <a:spAutoFit/>
          </a:bodyPr>
          <a:lstStyle/>
          <a:p>
            <a:pPr lvl="0" algn="r" rtl="1" eaLnBrk="0" fontAlgn="base" hangingPunct="0">
              <a:spcBef>
                <a:spcPct val="0"/>
              </a:spcBef>
              <a:spcAft>
                <a:spcPct val="0"/>
              </a:spcAft>
            </a:pPr>
            <a:r>
              <a:rPr kumimoji="0" lang="ar-SA" sz="2000" b="1" i="0" u="none" strike="noStrike" cap="none" normalizeH="0" baseline="0" dirty="0" smtClean="0" bmk="">
                <a:ln>
                  <a:noFill/>
                </a:ln>
                <a:solidFill>
                  <a:schemeClr val="tx1"/>
                </a:solidFill>
                <a:effectLst/>
                <a:latin typeface="AL-Mohanad"/>
                <a:ea typeface="Times New Roman" pitchFamily="18" charset="0"/>
                <a:cs typeface="Arial" pitchFamily="34" charset="0"/>
              </a:rPr>
              <a:t>مثال 1: </a:t>
            </a:r>
            <a:endParaRPr kumimoji="0" lang="en-GB" sz="1400" b="0" i="0" u="none" strike="noStrike" cap="none" normalizeH="0" baseline="0" dirty="0" smtClean="0" bmk="">
              <a:ln>
                <a:noFill/>
              </a:ln>
              <a:solidFill>
                <a:schemeClr val="tx1"/>
              </a:solidFill>
              <a:effectLst/>
              <a:latin typeface="Arial" pitchFamily="34" charset="0"/>
              <a:cs typeface="Arial" pitchFamily="34" charset="0"/>
            </a:endParaRPr>
          </a:p>
          <a:p>
            <a:pPr lvl="0" algn="r" rtl="1" eaLnBrk="0" fontAlgn="base" hangingPunct="0">
              <a:lnSpc>
                <a:spcPct val="150000"/>
              </a:lnSpc>
              <a:spcBef>
                <a:spcPct val="0"/>
              </a:spcBef>
              <a:spcAft>
                <a:spcPct val="0"/>
              </a:spcAft>
            </a:pPr>
            <a:r>
              <a:rPr kumimoji="0" lang="ar-SA" sz="2000" b="0" i="0" u="none" strike="noStrike" cap="none" normalizeH="0" baseline="0" dirty="0" smtClean="0" bmk="">
                <a:ln>
                  <a:noFill/>
                </a:ln>
                <a:solidFill>
                  <a:schemeClr val="tx1"/>
                </a:solidFill>
                <a:effectLst/>
                <a:latin typeface="AL-Mohanad"/>
                <a:ea typeface="Times New Roman" pitchFamily="18" charset="0"/>
                <a:cs typeface="Arial" pitchFamily="34" charset="0"/>
              </a:rPr>
              <a:t>إذا أردنا أن نوجد متوسط درجات الحرارة :</a:t>
            </a:r>
            <a:r>
              <a:rPr kumimoji="0" lang="en-US" b="0" i="0" u="none" strike="noStrike" cap="none" normalizeH="0" baseline="0" dirty="0" smtClean="0" bmk="">
                <a:ln>
                  <a:noFill/>
                </a:ln>
                <a:solidFill>
                  <a:schemeClr val="tx1"/>
                </a:solidFill>
                <a:effectLst/>
                <a:latin typeface="Arial" pitchFamily="34" charset="0"/>
                <a:ea typeface="Times New Roman" pitchFamily="18" charset="0"/>
                <a:cs typeface="AL-Mohanad"/>
              </a:rPr>
              <a:t> T</a:t>
            </a:r>
            <a:r>
              <a:rPr kumimoji="0" lang="en-US" b="0" i="0" u="none" strike="noStrike" cap="none" normalizeH="0" baseline="-30000" dirty="0" smtClean="0" bmk="">
                <a:ln>
                  <a:noFill/>
                </a:ln>
                <a:solidFill>
                  <a:schemeClr val="tx1"/>
                </a:solidFill>
                <a:effectLst/>
                <a:latin typeface="Arial" pitchFamily="34" charset="0"/>
                <a:ea typeface="Times New Roman" pitchFamily="18" charset="0"/>
                <a:cs typeface="AL-Mohanad"/>
              </a:rPr>
              <a:t>3,</a:t>
            </a:r>
            <a:r>
              <a:rPr kumimoji="0" lang="en-US" b="0" i="0" u="none" strike="noStrike" cap="none" normalizeH="0" baseline="0" dirty="0" smtClean="0" bmk="">
                <a:ln>
                  <a:noFill/>
                </a:ln>
                <a:solidFill>
                  <a:schemeClr val="tx1"/>
                </a:solidFill>
                <a:effectLst/>
                <a:latin typeface="Arial" pitchFamily="34" charset="0"/>
                <a:ea typeface="Times New Roman" pitchFamily="18" charset="0"/>
                <a:cs typeface="AL-Mohanad"/>
              </a:rPr>
              <a:t>T</a:t>
            </a:r>
            <a:r>
              <a:rPr kumimoji="0" lang="en-US" b="0" i="0" u="none" strike="noStrike" cap="none" normalizeH="0" baseline="-30000" dirty="0" smtClean="0" bmk="">
                <a:ln>
                  <a:noFill/>
                </a:ln>
                <a:solidFill>
                  <a:schemeClr val="tx1"/>
                </a:solidFill>
                <a:effectLst/>
                <a:latin typeface="Arial" pitchFamily="34" charset="0"/>
                <a:ea typeface="Times New Roman" pitchFamily="18" charset="0"/>
                <a:cs typeface="AL-Mohanad"/>
              </a:rPr>
              <a:t>2,</a:t>
            </a:r>
            <a:r>
              <a:rPr kumimoji="0" lang="en-US" b="0" i="0" u="none" strike="noStrike" cap="none" normalizeH="0" baseline="0" dirty="0" smtClean="0" bmk="">
                <a:ln>
                  <a:noFill/>
                </a:ln>
                <a:solidFill>
                  <a:schemeClr val="tx1"/>
                </a:solidFill>
                <a:effectLst/>
                <a:latin typeface="Arial" pitchFamily="34" charset="0"/>
                <a:ea typeface="Times New Roman" pitchFamily="18" charset="0"/>
                <a:cs typeface="AL-Mohanad"/>
              </a:rPr>
              <a:t>T</a:t>
            </a:r>
            <a:r>
              <a:rPr kumimoji="0" lang="en-US" b="0" i="0" u="none" strike="noStrike" cap="none" normalizeH="0" baseline="-30000" dirty="0" smtClean="0" bmk="">
                <a:ln>
                  <a:noFill/>
                </a:ln>
                <a:solidFill>
                  <a:schemeClr val="tx1"/>
                </a:solidFill>
                <a:effectLst/>
                <a:latin typeface="Arial" pitchFamily="34" charset="0"/>
                <a:ea typeface="Times New Roman" pitchFamily="18" charset="0"/>
                <a:cs typeface="AL-Mohanad"/>
              </a:rPr>
              <a:t>1 ,</a:t>
            </a:r>
            <a:r>
              <a:rPr kumimoji="0" lang="ar-SA" sz="2000" b="0" i="0" u="none" strike="noStrike" cap="none" normalizeH="0" baseline="0" dirty="0" smtClean="0" bmk="">
                <a:ln>
                  <a:noFill/>
                </a:ln>
                <a:solidFill>
                  <a:schemeClr val="tx1"/>
                </a:solidFill>
                <a:effectLst/>
                <a:latin typeface="AL-Mohanad"/>
                <a:ea typeface="Times New Roman" pitchFamily="18" charset="0"/>
                <a:cs typeface="Arial" pitchFamily="34" charset="0"/>
              </a:rPr>
              <a:t> </a:t>
            </a:r>
          </a:p>
          <a:p>
            <a:pPr lvl="0" algn="r" rtl="1" eaLnBrk="0" fontAlgn="base" hangingPunct="0">
              <a:lnSpc>
                <a:spcPct val="150000"/>
              </a:lnSpc>
              <a:spcBef>
                <a:spcPct val="0"/>
              </a:spcBef>
              <a:spcAft>
                <a:spcPct val="0"/>
              </a:spcAft>
            </a:pPr>
            <a:r>
              <a:rPr kumimoji="0" lang="ar-SA" sz="2000" b="0" i="0" u="none" strike="noStrike" cap="none" normalizeH="0" baseline="0" dirty="0" smtClean="0" bmk="">
                <a:ln>
                  <a:noFill/>
                </a:ln>
                <a:solidFill>
                  <a:schemeClr val="tx1"/>
                </a:solidFill>
                <a:effectLst/>
                <a:latin typeface="AL-Mohanad"/>
                <a:ea typeface="Times New Roman" pitchFamily="18" charset="0"/>
                <a:cs typeface="Arial" pitchFamily="34" charset="0"/>
              </a:rPr>
              <a:t>فإن خطوات الحل المنطقية يمكن ترتيبها في الخوارزمية التالية:</a:t>
            </a:r>
          </a:p>
          <a:p>
            <a:pPr lvl="0" algn="r" rtl="1" eaLnBrk="0" fontAlgn="base" hangingPunct="0">
              <a:lnSpc>
                <a:spcPct val="150000"/>
              </a:lnSpc>
              <a:spcBef>
                <a:spcPct val="0"/>
              </a:spcBef>
              <a:spcAft>
                <a:spcPct val="0"/>
              </a:spcAft>
            </a:pPr>
            <a:endParaRPr kumimoji="0" lang="en-GB" sz="1400" b="0" i="0" u="none" strike="noStrike" cap="none" normalizeH="0" baseline="0" dirty="0" smtClean="0" bmk="">
              <a:ln>
                <a:noFill/>
              </a:ln>
              <a:solidFill>
                <a:schemeClr val="tx1"/>
              </a:solidFill>
              <a:effectLst/>
              <a:latin typeface="Arial" pitchFamily="34" charset="0"/>
              <a:cs typeface="Arial" pitchFamily="34" charset="0"/>
            </a:endParaRPr>
          </a:p>
          <a:p>
            <a:pPr lvl="0" algn="r" rtl="1" eaLnBrk="0" fontAlgn="base" hangingPunct="0">
              <a:spcBef>
                <a:spcPct val="0"/>
              </a:spcBef>
              <a:spcAft>
                <a:spcPct val="0"/>
              </a:spcAft>
            </a:pPr>
            <a:r>
              <a:rPr lang="ar-SA" sz="2000" b="1" dirty="0" smtClean="0" bmk="">
                <a:latin typeface="AL-Mohanad"/>
                <a:ea typeface="Times New Roman" pitchFamily="18" charset="0"/>
                <a:cs typeface="Arial" pitchFamily="34" charset="0"/>
              </a:rPr>
              <a:t>الخطوة الأولى:  </a:t>
            </a:r>
            <a:r>
              <a:rPr kumimoji="0" lang="ar-SA" sz="2000" b="0" i="0" u="none" strike="noStrike" cap="none" normalizeH="0" baseline="0" dirty="0" smtClean="0" bmk="">
                <a:ln>
                  <a:noFill/>
                </a:ln>
                <a:solidFill>
                  <a:schemeClr val="tx1"/>
                </a:solidFill>
                <a:effectLst/>
                <a:latin typeface="AL-Mohanad"/>
                <a:ea typeface="Times New Roman" pitchFamily="18" charset="0"/>
                <a:cs typeface="Arial" pitchFamily="34" charset="0"/>
              </a:rPr>
              <a:t>اقرأ قيم درجات الحرارة :</a:t>
            </a:r>
            <a:r>
              <a:rPr kumimoji="0" lang="en-US" sz="2000" b="0" i="0" u="none" strike="noStrike" cap="none" normalizeH="0" baseline="0" dirty="0" smtClean="0" bmk="">
                <a:ln>
                  <a:noFill/>
                </a:ln>
                <a:solidFill>
                  <a:schemeClr val="tx1"/>
                </a:solidFill>
                <a:effectLst/>
                <a:latin typeface="Arial" pitchFamily="34" charset="0"/>
                <a:ea typeface="Times New Roman" pitchFamily="18" charset="0"/>
                <a:cs typeface="AL-Mohanad"/>
              </a:rPr>
              <a:t>T</a:t>
            </a:r>
            <a:r>
              <a:rPr kumimoji="0" lang="en-US" sz="2000" b="0" i="0" u="none" strike="noStrike" cap="none" normalizeH="0" baseline="-30000" dirty="0" smtClean="0" bmk="">
                <a:ln>
                  <a:noFill/>
                </a:ln>
                <a:solidFill>
                  <a:schemeClr val="tx1"/>
                </a:solidFill>
                <a:effectLst/>
                <a:latin typeface="Arial" pitchFamily="34" charset="0"/>
                <a:ea typeface="Times New Roman" pitchFamily="18" charset="0"/>
                <a:cs typeface="AL-Mohanad"/>
              </a:rPr>
              <a:t>3,</a:t>
            </a:r>
            <a:r>
              <a:rPr kumimoji="0" lang="en-US" sz="2000" b="0" i="0" u="none" strike="noStrike" cap="none" normalizeH="0" baseline="0" dirty="0" smtClean="0" bmk="">
                <a:ln>
                  <a:noFill/>
                </a:ln>
                <a:solidFill>
                  <a:schemeClr val="tx1"/>
                </a:solidFill>
                <a:effectLst/>
                <a:latin typeface="Arial" pitchFamily="34" charset="0"/>
                <a:ea typeface="Times New Roman" pitchFamily="18" charset="0"/>
                <a:cs typeface="AL-Mohanad"/>
              </a:rPr>
              <a:t>T</a:t>
            </a:r>
            <a:r>
              <a:rPr kumimoji="0" lang="en-US" sz="2000" b="0" i="0" u="none" strike="noStrike" cap="none" normalizeH="0" baseline="-30000" dirty="0" smtClean="0" bmk="">
                <a:ln>
                  <a:noFill/>
                </a:ln>
                <a:solidFill>
                  <a:schemeClr val="tx1"/>
                </a:solidFill>
                <a:effectLst/>
                <a:latin typeface="Arial" pitchFamily="34" charset="0"/>
                <a:ea typeface="Times New Roman" pitchFamily="18" charset="0"/>
                <a:cs typeface="AL-Mohanad"/>
              </a:rPr>
              <a:t>2,</a:t>
            </a:r>
            <a:r>
              <a:rPr kumimoji="0" lang="en-US" sz="2000" b="0" i="0" u="none" strike="noStrike" cap="none" normalizeH="0" baseline="0" dirty="0" smtClean="0" bmk="">
                <a:ln>
                  <a:noFill/>
                </a:ln>
                <a:solidFill>
                  <a:schemeClr val="tx1"/>
                </a:solidFill>
                <a:effectLst/>
                <a:latin typeface="Arial" pitchFamily="34" charset="0"/>
                <a:ea typeface="Times New Roman" pitchFamily="18" charset="0"/>
                <a:cs typeface="AL-Mohanad"/>
              </a:rPr>
              <a:t>T</a:t>
            </a:r>
            <a:r>
              <a:rPr kumimoji="0" lang="en-US" sz="2000" b="0" i="0" u="none" strike="noStrike" cap="none" normalizeH="0" baseline="-30000" dirty="0" smtClean="0" bmk="">
                <a:ln>
                  <a:noFill/>
                </a:ln>
                <a:solidFill>
                  <a:schemeClr val="tx1"/>
                </a:solidFill>
                <a:effectLst/>
                <a:latin typeface="Arial" pitchFamily="34" charset="0"/>
                <a:ea typeface="Times New Roman" pitchFamily="18" charset="0"/>
                <a:cs typeface="AL-Mohanad"/>
              </a:rPr>
              <a:t>1  </a:t>
            </a:r>
            <a:r>
              <a:rPr kumimoji="0" lang="en-US" sz="2000" b="0" i="0" u="none" strike="noStrike" cap="none" normalizeH="0" baseline="-30000" dirty="0" smtClean="0" bmk="">
                <a:ln>
                  <a:noFill/>
                </a:ln>
                <a:solidFill>
                  <a:schemeClr val="tx1"/>
                </a:solidFill>
                <a:effectLst/>
                <a:latin typeface="AL-Mohanad"/>
                <a:ea typeface="Times New Roman" pitchFamily="18" charset="0"/>
                <a:cs typeface="Arial" pitchFamily="34" charset="0"/>
              </a:rPr>
              <a:t> </a:t>
            </a:r>
            <a:r>
              <a:rPr kumimoji="0" lang="ar-SA" sz="2000" b="0" i="0" u="none" strike="noStrike" cap="none" normalizeH="0" baseline="0" dirty="0" smtClean="0" bmk="">
                <a:ln>
                  <a:noFill/>
                </a:ln>
                <a:solidFill>
                  <a:schemeClr val="tx1"/>
                </a:solidFill>
                <a:effectLst/>
                <a:latin typeface="AL-Mohanad"/>
                <a:ea typeface="Times New Roman" pitchFamily="18" charset="0"/>
                <a:cs typeface="Arial" pitchFamily="34" charset="0"/>
              </a:rPr>
              <a:t> </a:t>
            </a:r>
            <a:endParaRPr kumimoji="0" lang="en-GB" sz="1400" b="0" i="0" u="none" strike="noStrike" cap="none" normalizeH="0" baseline="0" dirty="0" smtClean="0" bmk="">
              <a:ln>
                <a:noFill/>
              </a:ln>
              <a:solidFill>
                <a:schemeClr val="tx1"/>
              </a:solidFill>
              <a:effectLst/>
              <a:latin typeface="Arial" pitchFamily="34" charset="0"/>
              <a:cs typeface="Arial" pitchFamily="34" charset="0"/>
            </a:endParaRPr>
          </a:p>
          <a:p>
            <a:pPr lvl="0" algn="r" rtl="1" eaLnBrk="0" fontAlgn="base" hangingPunct="0">
              <a:spcBef>
                <a:spcPct val="0"/>
              </a:spcBef>
              <a:spcAft>
                <a:spcPct val="0"/>
              </a:spcAft>
            </a:pPr>
            <a:r>
              <a:rPr lang="ar-SA" sz="2000" b="1" dirty="0" smtClean="0" bmk="">
                <a:latin typeface="AL-Mohanad"/>
                <a:ea typeface="Times New Roman" pitchFamily="18" charset="0"/>
                <a:cs typeface="Arial" pitchFamily="34" charset="0"/>
              </a:rPr>
              <a:t>الخطوة الثانية:  </a:t>
            </a:r>
            <a:r>
              <a:rPr kumimoji="0" lang="ar-SA" sz="2000" b="0" i="0" u="none" strike="noStrike" cap="none" normalizeH="0" baseline="0" dirty="0" smtClean="0" bmk="">
                <a:ln>
                  <a:noFill/>
                </a:ln>
                <a:solidFill>
                  <a:schemeClr val="tx1"/>
                </a:solidFill>
                <a:effectLst/>
                <a:latin typeface="AL-Mohanad"/>
                <a:ea typeface="Times New Roman" pitchFamily="18" charset="0"/>
                <a:cs typeface="Arial" pitchFamily="34" charset="0"/>
              </a:rPr>
              <a:t>احسب متوسط درجات الحرارة, </a:t>
            </a:r>
            <a:r>
              <a:rPr kumimoji="0" lang="en-US" sz="2000" b="0" i="0" u="none" strike="noStrike" cap="none" normalizeH="0" baseline="0" dirty="0" smtClean="0" bmk="">
                <a:ln>
                  <a:noFill/>
                </a:ln>
                <a:solidFill>
                  <a:schemeClr val="tx1"/>
                </a:solidFill>
                <a:effectLst/>
                <a:latin typeface="Arial" pitchFamily="34" charset="0"/>
                <a:ea typeface="Times New Roman" pitchFamily="18" charset="0"/>
                <a:cs typeface="AL-Mohanad"/>
              </a:rPr>
              <a:t>AV</a:t>
            </a:r>
            <a:r>
              <a:rPr kumimoji="0" lang="ar-SA" sz="2000" b="0" i="0" u="none" strike="noStrike" cap="none" normalizeH="0" baseline="0" dirty="0" smtClean="0" bmk="">
                <a:ln>
                  <a:noFill/>
                </a:ln>
                <a:solidFill>
                  <a:schemeClr val="tx1"/>
                </a:solidFill>
                <a:effectLst/>
                <a:latin typeface="AL-Mohanad"/>
                <a:ea typeface="Times New Roman" pitchFamily="18" charset="0"/>
                <a:cs typeface="Arial" pitchFamily="34" charset="0"/>
              </a:rPr>
              <a:t>, من المعادلة:</a:t>
            </a:r>
            <a:endParaRPr kumimoji="0" lang="en-GB" sz="1400" b="0" i="0" u="none" strike="noStrike" cap="none" normalizeH="0" baseline="0" dirty="0" smtClean="0" bmk="">
              <a:ln>
                <a:noFill/>
              </a:ln>
              <a:solidFill>
                <a:schemeClr val="tx1"/>
              </a:solidFill>
              <a:effectLst/>
              <a:latin typeface="Arial" pitchFamily="34" charset="0"/>
              <a:cs typeface="Arial" pitchFamily="34" charset="0"/>
            </a:endParaRPr>
          </a:p>
          <a:p>
            <a:pPr lvl="0" algn="r" rtl="1" eaLnBrk="0" fontAlgn="base" hangingPunct="0">
              <a:spcBef>
                <a:spcPct val="0"/>
              </a:spcBef>
              <a:spcAft>
                <a:spcPct val="0"/>
              </a:spcAft>
            </a:pPr>
            <a:r>
              <a:rPr kumimoji="0" lang="fr-FR" sz="2000" b="0" i="0" u="none" strike="noStrike" cap="none" normalizeH="0" baseline="0" dirty="0" smtClean="0" bmk="">
                <a:ln>
                  <a:noFill/>
                </a:ln>
                <a:solidFill>
                  <a:schemeClr val="tx1"/>
                </a:solidFill>
                <a:effectLst/>
                <a:latin typeface="Arial" pitchFamily="34" charset="0"/>
                <a:ea typeface="Times New Roman" pitchFamily="18" charset="0"/>
                <a:cs typeface="AL-Mohanad"/>
              </a:rPr>
              <a:t>AV = (T</a:t>
            </a:r>
            <a:r>
              <a:rPr kumimoji="0" lang="fr-FR" sz="2000" b="0" i="0" u="none" strike="noStrike" cap="none" normalizeH="0" baseline="-30000" dirty="0" smtClean="0" bmk="">
                <a:ln>
                  <a:noFill/>
                </a:ln>
                <a:solidFill>
                  <a:schemeClr val="tx1"/>
                </a:solidFill>
                <a:effectLst/>
                <a:latin typeface="Arial" pitchFamily="34" charset="0"/>
                <a:ea typeface="Times New Roman" pitchFamily="18" charset="0"/>
                <a:cs typeface="AL-Mohanad"/>
              </a:rPr>
              <a:t>1</a:t>
            </a:r>
            <a:r>
              <a:rPr kumimoji="0" lang="fr-FR" sz="2000" b="0" i="0" u="none" strike="noStrike" cap="none" normalizeH="0" baseline="0" dirty="0" smtClean="0" bmk="">
                <a:ln>
                  <a:noFill/>
                </a:ln>
                <a:solidFill>
                  <a:schemeClr val="tx1"/>
                </a:solidFill>
                <a:effectLst/>
                <a:latin typeface="Arial" pitchFamily="34" charset="0"/>
                <a:ea typeface="Times New Roman" pitchFamily="18" charset="0"/>
                <a:cs typeface="AL-Mohanad"/>
              </a:rPr>
              <a:t> + T</a:t>
            </a:r>
            <a:r>
              <a:rPr kumimoji="0" lang="fr-FR" sz="2000" b="0" i="0" u="none" strike="noStrike" cap="none" normalizeH="0" baseline="-30000" dirty="0" smtClean="0" bmk="">
                <a:ln>
                  <a:noFill/>
                </a:ln>
                <a:solidFill>
                  <a:schemeClr val="tx1"/>
                </a:solidFill>
                <a:effectLst/>
                <a:latin typeface="Arial" pitchFamily="34" charset="0"/>
                <a:ea typeface="Times New Roman" pitchFamily="18" charset="0"/>
                <a:cs typeface="AL-Mohanad"/>
              </a:rPr>
              <a:t>2</a:t>
            </a:r>
            <a:r>
              <a:rPr kumimoji="0" lang="fr-FR" sz="2000" b="0" i="0" u="none" strike="noStrike" cap="none" normalizeH="0" baseline="0" dirty="0" smtClean="0" bmk="">
                <a:ln>
                  <a:noFill/>
                </a:ln>
                <a:solidFill>
                  <a:schemeClr val="tx1"/>
                </a:solidFill>
                <a:effectLst/>
                <a:latin typeface="Arial" pitchFamily="34" charset="0"/>
                <a:ea typeface="Times New Roman" pitchFamily="18" charset="0"/>
                <a:cs typeface="AL-Mohanad"/>
              </a:rPr>
              <a:t> +T</a:t>
            </a:r>
            <a:r>
              <a:rPr kumimoji="0" lang="fr-FR" sz="2000" b="0" i="0" u="none" strike="noStrike" cap="none" normalizeH="0" baseline="-30000" dirty="0" smtClean="0" bmk="">
                <a:ln>
                  <a:noFill/>
                </a:ln>
                <a:solidFill>
                  <a:schemeClr val="tx1"/>
                </a:solidFill>
                <a:effectLst/>
                <a:latin typeface="Arial" pitchFamily="34" charset="0"/>
                <a:ea typeface="Times New Roman" pitchFamily="18" charset="0"/>
                <a:cs typeface="AL-Mohanad"/>
              </a:rPr>
              <a:t>3</a:t>
            </a:r>
            <a:r>
              <a:rPr kumimoji="0" lang="fr-FR" sz="2000" b="0" i="0" u="none" strike="noStrike" cap="none" normalizeH="0" baseline="0" dirty="0" smtClean="0" bmk="">
                <a:ln>
                  <a:noFill/>
                </a:ln>
                <a:solidFill>
                  <a:schemeClr val="tx1"/>
                </a:solidFill>
                <a:effectLst/>
                <a:latin typeface="Arial" pitchFamily="34" charset="0"/>
                <a:ea typeface="Times New Roman" pitchFamily="18" charset="0"/>
                <a:cs typeface="AL-Mohanad"/>
              </a:rPr>
              <a:t>) / 3                                 </a:t>
            </a:r>
            <a:endParaRPr kumimoji="0" lang="en-US" sz="2000" b="0" i="0" u="none" strike="noStrike" cap="none" normalizeH="0" baseline="0" dirty="0" smtClean="0" bmk="">
              <a:ln>
                <a:noFill/>
              </a:ln>
              <a:solidFill>
                <a:schemeClr val="tx1"/>
              </a:solidFill>
              <a:effectLst/>
              <a:latin typeface="Times New Roman" pitchFamily="18" charset="0"/>
              <a:cs typeface="AL-Mateen"/>
            </a:endParaRPr>
          </a:p>
          <a:p>
            <a:pPr lvl="0" algn="r" rtl="1" eaLnBrk="0" fontAlgn="base" hangingPunct="0">
              <a:spcBef>
                <a:spcPct val="0"/>
              </a:spcBef>
              <a:spcAft>
                <a:spcPct val="0"/>
              </a:spcAft>
            </a:pPr>
            <a:r>
              <a:rPr lang="ar-SA" sz="2000" b="1" dirty="0" smtClean="0" bmk="">
                <a:latin typeface="AL-Mohanad"/>
                <a:ea typeface="Times New Roman" pitchFamily="18" charset="0"/>
                <a:cs typeface="Arial" pitchFamily="34" charset="0"/>
              </a:rPr>
              <a:t>الخطوة الثالثة:  </a:t>
            </a:r>
            <a:r>
              <a:rPr kumimoji="0" lang="ar-SA" sz="2000" b="0" i="0" u="none" strike="noStrike" cap="none" normalizeH="0" baseline="0" dirty="0" smtClean="0" bmk="">
                <a:ln>
                  <a:noFill/>
                </a:ln>
                <a:solidFill>
                  <a:schemeClr val="tx1"/>
                </a:solidFill>
                <a:effectLst/>
                <a:latin typeface="AL-Mohanad"/>
                <a:cs typeface="Arial" pitchFamily="34" charset="0"/>
              </a:rPr>
              <a:t>اطبع النتيجة</a:t>
            </a:r>
            <a:endParaRPr kumimoji="0" lang="en-US" sz="2000" b="0" i="0" u="none" strike="noStrike" cap="none" normalizeH="0" baseline="0" dirty="0" smtClean="0">
              <a:ln>
                <a:noFill/>
              </a:ln>
              <a:solidFill>
                <a:schemeClr val="tx1"/>
              </a:solidFill>
              <a:effectLst/>
              <a:latin typeface="Times New Roman" pitchFamily="18" charset="0"/>
              <a:cs typeface="AL-Mateen"/>
            </a:endParaRPr>
          </a:p>
        </p:txBody>
      </p:sp>
      <p:sp>
        <p:nvSpPr>
          <p:cNvPr id="4" name="عنصر نائب للتاريخ 3"/>
          <p:cNvSpPr>
            <a:spLocks noGrp="1"/>
          </p:cNvSpPr>
          <p:nvPr>
            <p:ph type="dt" sz="half" idx="10"/>
          </p:nvPr>
        </p:nvSpPr>
        <p:spPr/>
        <p:txBody>
          <a:bodyPr/>
          <a:lstStyle/>
          <a:p>
            <a:r>
              <a:rPr lang="ar-SA" smtClean="0"/>
              <a:t>19/02/1432</a:t>
            </a:r>
            <a:endParaRPr lang="ar-SA"/>
          </a:p>
        </p:txBody>
      </p:sp>
      <p:sp>
        <p:nvSpPr>
          <p:cNvPr id="5" name="عنصر نائب لرقم الشريحة 4"/>
          <p:cNvSpPr>
            <a:spLocks noGrp="1"/>
          </p:cNvSpPr>
          <p:nvPr>
            <p:ph type="sldNum" sz="quarter" idx="12"/>
          </p:nvPr>
        </p:nvSpPr>
        <p:spPr/>
        <p:txBody>
          <a:bodyPr/>
          <a:lstStyle/>
          <a:p>
            <a:fld id="{815E6D2D-C790-4E1B-B5CF-68B335BF6A9C}" type="slidenum">
              <a:rPr lang="ar-SA" smtClean="0"/>
              <a:pPr/>
              <a:t>14</a:t>
            </a:fld>
            <a:endParaRPr lang="ar-SA"/>
          </a:p>
        </p:txBody>
      </p:sp>
      <p:sp>
        <p:nvSpPr>
          <p:cNvPr id="7" name="عنصر نائب للتذييل 6"/>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857232"/>
            <a:ext cx="7500990" cy="5032147"/>
          </a:xfrm>
          <a:prstGeom prst="rect">
            <a:avLst/>
          </a:prstGeom>
        </p:spPr>
        <p:txBody>
          <a:bodyPr wrap="square">
            <a:spAutoFit/>
          </a:bodyPr>
          <a:lstStyle/>
          <a:p>
            <a:pPr lvl="0" algn="r" rtl="1" eaLnBrk="0" fontAlgn="base" hangingPunct="0">
              <a:lnSpc>
                <a:spcPct val="150000"/>
              </a:lnSpc>
              <a:spcBef>
                <a:spcPct val="0"/>
              </a:spcBef>
              <a:spcAft>
                <a:spcPct val="0"/>
              </a:spcAft>
            </a:pPr>
            <a:r>
              <a:rPr kumimoji="0" lang="ar-SA" sz="2000" b="1" i="0" u="none" strike="noStrike" cap="none" normalizeH="0" baseline="0" dirty="0" smtClean="0">
                <a:ln>
                  <a:noFill/>
                </a:ln>
                <a:solidFill>
                  <a:schemeClr val="tx1"/>
                </a:solidFill>
                <a:effectLst/>
                <a:latin typeface="AL-Mohanad"/>
                <a:ea typeface="Times New Roman" pitchFamily="18" charset="0"/>
                <a:cs typeface="Arial" pitchFamily="34" charset="0"/>
              </a:rPr>
              <a:t>مثال 2: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lvl="0" algn="r" rtl="1" eaLnBrk="0" fontAlgn="base" hangingPunct="0">
              <a:lnSpc>
                <a:spcPct val="150000"/>
              </a:lnSpc>
              <a:spcBef>
                <a:spcPct val="0"/>
              </a:spcBef>
              <a:spcAft>
                <a:spcPct val="0"/>
              </a:spcAft>
            </a:pP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أراد شخص أن يحسب الزكاة,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 عن أمواله النقدية,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a:rPr>
              <a:t>CM</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 والتي بلغت النصاب الشرعي , بعد مرور حول قمري عليها, وهي في حوزته, فكيف يفعل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lvl="0" algn="r" rtl="1" eaLnBrk="0" fontAlgn="base" hangingPunct="0">
              <a:lnSpc>
                <a:spcPct val="150000"/>
              </a:lnSpc>
              <a:spcBef>
                <a:spcPct val="0"/>
              </a:spcBef>
              <a:spcAft>
                <a:spcPct val="0"/>
              </a:spcAft>
            </a:pPr>
            <a:r>
              <a:rPr kumimoji="0" lang="ar-SA" sz="2000" b="1" i="0" u="none" strike="noStrike" cap="none" normalizeH="0" baseline="0" dirty="0" smtClean="0">
                <a:ln>
                  <a:noFill/>
                </a:ln>
                <a:solidFill>
                  <a:schemeClr val="tx1"/>
                </a:solidFill>
                <a:effectLst/>
                <a:latin typeface="AL-Mohanad"/>
                <a:ea typeface="Times New Roman" pitchFamily="18" charset="0"/>
                <a:cs typeface="Arial" pitchFamily="34" charset="0"/>
              </a:rPr>
              <a:t>    </a:t>
            </a:r>
            <a:endParaRPr kumimoji="0" lang="en-US" sz="2000" b="1" i="0" u="none" strike="noStrike" cap="none" normalizeH="0" baseline="0" dirty="0" smtClean="0">
              <a:ln>
                <a:noFill/>
              </a:ln>
              <a:solidFill>
                <a:schemeClr val="tx1"/>
              </a:solidFill>
              <a:effectLst/>
              <a:latin typeface="AL-Mohanad"/>
              <a:ea typeface="Times New Roman" pitchFamily="18" charset="0"/>
              <a:cs typeface="Arial" pitchFamily="34" charset="0"/>
            </a:endParaRPr>
          </a:p>
          <a:p>
            <a:pPr lvl="0" algn="r" rtl="1" eaLnBrk="0" fontAlgn="base" hangingPunct="0">
              <a:lnSpc>
                <a:spcPct val="150000"/>
              </a:lnSpc>
              <a:spcBef>
                <a:spcPct val="0"/>
              </a:spcBef>
              <a:spcAft>
                <a:spcPct val="0"/>
              </a:spcAft>
            </a:pPr>
            <a:r>
              <a:rPr kumimoji="0" lang="ar-SA" sz="2000" b="1" i="0" u="none" strike="noStrike" cap="none" normalizeH="0" baseline="0" dirty="0" smtClean="0">
                <a:ln>
                  <a:noFill/>
                </a:ln>
                <a:solidFill>
                  <a:schemeClr val="tx1"/>
                </a:solidFill>
                <a:effectLst/>
                <a:latin typeface="AL-Mohanad"/>
                <a:ea typeface="Times New Roman" pitchFamily="18" charset="0"/>
                <a:cs typeface="Arial" pitchFamily="34" charset="0"/>
              </a:rPr>
              <a:t>الحل: </a:t>
            </a:r>
            <a:endParaRPr kumimoji="0" lang="en-US" sz="2000" b="1" i="0" u="none" strike="noStrike" cap="none" normalizeH="0" baseline="0" dirty="0" smtClean="0">
              <a:ln>
                <a:noFill/>
              </a:ln>
              <a:solidFill>
                <a:schemeClr val="tx1"/>
              </a:solidFill>
              <a:effectLst/>
              <a:latin typeface="AL-Mohanad"/>
              <a:ea typeface="Times New Roman" pitchFamily="18" charset="0"/>
              <a:cs typeface="Arial" pitchFamily="34" charset="0"/>
            </a:endParaRPr>
          </a:p>
          <a:p>
            <a:pPr lvl="0" algn="r" rtl="1" eaLnBrk="0" fontAlgn="base" hangingPunct="0">
              <a:lnSpc>
                <a:spcPct val="150000"/>
              </a:lnSpc>
              <a:spcBef>
                <a:spcPct val="0"/>
              </a:spcBef>
              <a:spcAft>
                <a:spcPct val="0"/>
              </a:spcAft>
            </a:pP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من المعروف أن قيمة الزكاة تحسب بنسبة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L-Mohanad"/>
              </a:rPr>
              <a:t>2.5%</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 من قيمة المال البالغ النصاب ، ولذا فإن خطوات الحل يمكن ترتيبها عل النحو التالي: </a:t>
            </a:r>
          </a:p>
          <a:p>
            <a:pPr lvl="0" algn="r" rtl="1" eaLnBrk="0" fontAlgn="base" hangingPunct="0">
              <a:lnSpc>
                <a:spcPct val="150000"/>
              </a:lnSpc>
              <a:spcBef>
                <a:spcPct val="0"/>
              </a:spcBef>
              <a:spcAft>
                <a:spcPct val="0"/>
              </a:spcAf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lvl="0" algn="r" rtl="1" eaLnBrk="0" fontAlgn="base" hangingPunct="0">
              <a:lnSpc>
                <a:spcPct val="150000"/>
              </a:lnSpc>
              <a:spcBef>
                <a:spcPct val="0"/>
              </a:spcBef>
              <a:spcAft>
                <a:spcPct val="0"/>
              </a:spcAft>
            </a:pPr>
            <a:r>
              <a:rPr kumimoji="0" lang="ar-SA" sz="2000" b="1" i="0" u="none" strike="noStrike" cap="none" normalizeH="0" baseline="0" dirty="0" smtClean="0">
                <a:ln>
                  <a:noFill/>
                </a:ln>
                <a:solidFill>
                  <a:schemeClr val="tx1"/>
                </a:solidFill>
                <a:effectLst/>
                <a:latin typeface="AL-Mohanad"/>
                <a:ea typeface="Times New Roman" pitchFamily="18" charset="0"/>
                <a:cs typeface="Arial" pitchFamily="34" charset="0"/>
              </a:rPr>
              <a:t>الخطوة الأولى:  </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اقرأ قيمة ما بحوزته من مال نقدي بالغ للنصاب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L-Mohanad"/>
              </a:rPr>
              <a:t>CM</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L-Mohanad"/>
              </a:rPr>
              <a:t>  </a:t>
            </a:r>
            <a:r>
              <a:rPr kumimoji="0" lang="en-US" sz="2000" b="0" i="0" u="none" strike="noStrike" cap="none" normalizeH="0" baseline="-30000" dirty="0" smtClean="0">
                <a:ln>
                  <a:noFill/>
                </a:ln>
                <a:solidFill>
                  <a:schemeClr val="tx1"/>
                </a:solidFill>
                <a:effectLst/>
                <a:latin typeface="AL-Mohanad"/>
                <a:ea typeface="Times New Roman" pitchFamily="18" charset="0"/>
                <a:cs typeface="AL-Mohanad"/>
              </a:rPr>
              <a:t> </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lvl="0" algn="r" rtl="1" eaLnBrk="0" fontAlgn="base" hangingPunct="0">
              <a:lnSpc>
                <a:spcPct val="150000"/>
              </a:lnSpc>
              <a:spcBef>
                <a:spcPct val="0"/>
              </a:spcBef>
              <a:spcAft>
                <a:spcPct val="0"/>
              </a:spcAft>
            </a:pPr>
            <a:r>
              <a:rPr kumimoji="0" lang="ar-SA" sz="2000" b="1" i="0" u="none" strike="noStrike" cap="none" normalizeH="0" baseline="0" dirty="0" smtClean="0">
                <a:ln>
                  <a:noFill/>
                </a:ln>
                <a:solidFill>
                  <a:schemeClr val="tx1"/>
                </a:solidFill>
                <a:effectLst/>
                <a:latin typeface="AL-Mohanad"/>
                <a:ea typeface="Times New Roman" pitchFamily="18" charset="0"/>
                <a:cs typeface="Arial" pitchFamily="34" charset="0"/>
              </a:rPr>
              <a:t>الخطوة الثانية:  </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احسب</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قيمة الزكاة المستحقة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a:rPr>
              <a:t>Z</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 , من المعادلة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a:rPr>
              <a:t>Z = .025 CM</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lvl="0" algn="r" rtl="1" eaLnBrk="0" fontAlgn="base" hangingPunct="0">
              <a:lnSpc>
                <a:spcPct val="150000"/>
              </a:lnSpc>
              <a:spcBef>
                <a:spcPct val="0"/>
              </a:spcBef>
              <a:spcAft>
                <a:spcPct val="0"/>
              </a:spcAft>
            </a:pPr>
            <a:r>
              <a:rPr kumimoji="0" lang="ar-SA" sz="2000" b="1" i="0" u="none" strike="noStrike" cap="none" normalizeH="0" baseline="0" dirty="0" smtClean="0">
                <a:ln>
                  <a:noFill/>
                </a:ln>
                <a:solidFill>
                  <a:schemeClr val="tx1"/>
                </a:solidFill>
                <a:effectLst/>
                <a:latin typeface="AL-Mohanad"/>
                <a:ea typeface="Times New Roman" pitchFamily="18" charset="0"/>
                <a:cs typeface="Arial" pitchFamily="34" charset="0"/>
              </a:rPr>
              <a:t>الخطوة الثالثة:  </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اطبع النتيجة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a:rPr>
              <a:t>Z</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عنصر نائب للتاريخ 2"/>
          <p:cNvSpPr>
            <a:spLocks noGrp="1"/>
          </p:cNvSpPr>
          <p:nvPr>
            <p:ph type="dt" sz="half" idx="10"/>
          </p:nvPr>
        </p:nvSpPr>
        <p:spPr/>
        <p:txBody>
          <a:bodyPr/>
          <a:lstStyle/>
          <a:p>
            <a:r>
              <a:rPr lang="ar-SA" smtClean="0"/>
              <a:t>19/02/1432</a:t>
            </a:r>
            <a:endParaRPr lang="ar-SA"/>
          </a:p>
        </p:txBody>
      </p:sp>
      <p:sp>
        <p:nvSpPr>
          <p:cNvPr id="5" name="عنصر نائب لرقم الشريحة 4"/>
          <p:cNvSpPr>
            <a:spLocks noGrp="1"/>
          </p:cNvSpPr>
          <p:nvPr>
            <p:ph type="sldNum" sz="quarter" idx="12"/>
          </p:nvPr>
        </p:nvSpPr>
        <p:spPr/>
        <p:txBody>
          <a:bodyPr/>
          <a:lstStyle/>
          <a:p>
            <a:fld id="{815E6D2D-C790-4E1B-B5CF-68B335BF6A9C}" type="slidenum">
              <a:rPr lang="ar-SA" smtClean="0"/>
              <a:pPr/>
              <a:t>15</a:t>
            </a:fld>
            <a:endParaRPr lang="ar-SA"/>
          </a:p>
        </p:txBody>
      </p:sp>
      <p:sp>
        <p:nvSpPr>
          <p:cNvPr id="6" name="عنصر نائب للتذييل 5"/>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642910" y="785794"/>
            <a:ext cx="778674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tab pos="704850" algn="l"/>
                <a:tab pos="725488" algn="l"/>
              </a:tabLst>
            </a:pPr>
            <a:r>
              <a:rPr kumimoji="0" lang="ar-SA" sz="2400" b="1" i="0" u="sng" strike="noStrike" cap="none" normalizeH="0" baseline="0" dirty="0" smtClean="0">
                <a:ln>
                  <a:noFill/>
                </a:ln>
                <a:solidFill>
                  <a:schemeClr val="tx1"/>
                </a:solidFill>
                <a:effectLst/>
                <a:latin typeface="AL-Mateen"/>
                <a:ea typeface="Times New Roman" pitchFamily="18" charset="0"/>
                <a:cs typeface="Arial" pitchFamily="34" charset="0"/>
              </a:rPr>
              <a:t>خ</a:t>
            </a:r>
            <a:r>
              <a:rPr kumimoji="0" lang="ar-SA" sz="2400" b="1" i="0" u="sng" strike="noStrike" cap="none" normalizeH="0" baseline="0" dirty="0" smtClean="0" bmk="">
                <a:ln>
                  <a:noFill/>
                </a:ln>
                <a:solidFill>
                  <a:schemeClr val="tx1"/>
                </a:solidFill>
                <a:effectLst/>
                <a:latin typeface="AL-Mateen"/>
                <a:ea typeface="Times New Roman" pitchFamily="18" charset="0"/>
                <a:cs typeface="Arial" pitchFamily="34" charset="0"/>
              </a:rPr>
              <a:t>رائط التدفق</a:t>
            </a:r>
            <a:r>
              <a:rPr kumimoji="0" lang="en-US" sz="2400" b="1" i="0" u="sng" strike="noStrike" cap="none" normalizeH="0" baseline="0" dirty="0" smtClean="0" bmk="_Toc95108676">
                <a:ln>
                  <a:noFill/>
                </a:ln>
                <a:solidFill>
                  <a:schemeClr val="tx1"/>
                </a:solidFill>
                <a:effectLst/>
                <a:latin typeface="Arial" pitchFamily="34" charset="0"/>
                <a:ea typeface="Times New Roman" pitchFamily="18" charset="0"/>
                <a:cs typeface="AL-Mateen"/>
              </a:rPr>
              <a:t>  </a:t>
            </a:r>
            <a:r>
              <a:rPr kumimoji="0" lang="ar-SA" sz="2400" b="1" i="0" u="sng" strike="noStrike" cap="none" normalizeH="0" baseline="0" dirty="0" smtClean="0" bmk="_Toc95108676">
                <a:ln>
                  <a:noFill/>
                </a:ln>
                <a:solidFill>
                  <a:schemeClr val="tx1"/>
                </a:solidFill>
                <a:effectLst/>
                <a:latin typeface="AL-Mateen"/>
                <a:ea typeface="Times New Roman" pitchFamily="18" charset="0"/>
                <a:cs typeface="Arial" pitchFamily="34" charset="0"/>
              </a:rPr>
              <a:t>  </a:t>
            </a:r>
            <a:r>
              <a:rPr kumimoji="0" lang="en-US" sz="2400" b="1" i="0" u="sng" strike="noStrike" cap="none" normalizeH="0" baseline="0" dirty="0" smtClean="0" bmk="_Toc95108676">
                <a:ln>
                  <a:noFill/>
                </a:ln>
                <a:solidFill>
                  <a:schemeClr val="tx1"/>
                </a:solidFill>
                <a:effectLst/>
                <a:latin typeface="Arial" pitchFamily="34" charset="0"/>
                <a:ea typeface="Times New Roman" pitchFamily="18" charset="0"/>
                <a:cs typeface="AL-Mateen"/>
              </a:rPr>
              <a:t>Flow charts</a:t>
            </a:r>
          </a:p>
          <a:p>
            <a:pPr marL="0" marR="0" lvl="0" indent="0" algn="r" defTabSz="914400" rtl="1" eaLnBrk="1" fontAlgn="base" latinLnBrk="0" hangingPunct="1">
              <a:lnSpc>
                <a:spcPct val="150000"/>
              </a:lnSpc>
              <a:spcBef>
                <a:spcPct val="0"/>
              </a:spcBef>
              <a:spcAft>
                <a:spcPct val="0"/>
              </a:spcAft>
              <a:buClrTx/>
              <a:buSzTx/>
              <a:buFontTx/>
              <a:buNone/>
              <a:tabLst>
                <a:tab pos="704850" algn="l"/>
                <a:tab pos="725488" algn="l"/>
              </a:tabLst>
            </a:pPr>
            <a:endParaRPr kumimoji="0" lang="en-GB" sz="16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tab pos="704850" algn="l"/>
                <a:tab pos="725488" algn="l"/>
              </a:tabLst>
            </a:pPr>
            <a:r>
              <a:rPr kumimoji="0" lang="en-US" sz="2000" b="0" i="0" u="none" strike="noStrike" cap="none" normalizeH="0" baseline="0" dirty="0" smtClean="0">
                <a:ln>
                  <a:noFill/>
                </a:ln>
                <a:solidFill>
                  <a:schemeClr val="tx1"/>
                </a:solidFill>
                <a:effectLst/>
                <a:latin typeface="AL-Mohanad"/>
                <a:ea typeface="Times New Roman" pitchFamily="18" charset="0"/>
                <a:cs typeface="Arial" pitchFamily="34" charset="0"/>
              </a:rPr>
              <a:t>	</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	تستخدم خرائط التدفق في بيان خطوات حل المسألة وكيفية ارتباطها ببعض, باستخدام رموز اصطلاحية لتوضيح خطوات الحل</a:t>
            </a:r>
            <a:endParaRPr kumimoji="0" lang="en-US" sz="2000" b="0" i="0" u="none" strike="noStrike" cap="none" normalizeH="0" baseline="0" dirty="0" smtClean="0">
              <a:ln>
                <a:noFill/>
              </a:ln>
              <a:solidFill>
                <a:schemeClr val="tx1"/>
              </a:solidFill>
              <a:effectLst/>
              <a:latin typeface="AL-Mohanad"/>
              <a:ea typeface="Times New Roman" pitchFamily="18"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tab pos="704850" algn="l"/>
                <a:tab pos="725488" algn="l"/>
              </a:tabLst>
            </a:pPr>
            <a:endPar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endParaRPr>
          </a:p>
          <a:p>
            <a:pPr lvl="0" eaLnBrk="0" fontAlgn="base" hangingPunct="0">
              <a:lnSpc>
                <a:spcPct val="150000"/>
              </a:lnSpc>
              <a:spcBef>
                <a:spcPct val="0"/>
              </a:spcBef>
              <a:spcAft>
                <a:spcPct val="0"/>
              </a:spcAft>
              <a:tabLst>
                <a:tab pos="704850" algn="l"/>
                <a:tab pos="725488" algn="l"/>
              </a:tabLst>
            </a:pPr>
            <a:r>
              <a:rPr lang="ar-SA" sz="2400" b="1" u="sng" dirty="0" smtClean="0">
                <a:latin typeface="AL-Mateen"/>
                <a:ea typeface="Times New Roman" pitchFamily="18" charset="0"/>
                <a:cs typeface="Arial" pitchFamily="34" charset="0"/>
              </a:rPr>
              <a:t>أهمية استخدام خرائط التدفق:</a:t>
            </a:r>
            <a:endParaRPr lang="en-GB" sz="1600" b="1" u="sng" dirty="0" smtClean="0">
              <a:latin typeface="Arial" pitchFamily="34" charset="0"/>
              <a:cs typeface="Arial" pitchFamily="34" charset="0"/>
            </a:endParaRPr>
          </a:p>
          <a:p>
            <a:pPr lvl="0" eaLnBrk="0" fontAlgn="base" hangingPunct="0">
              <a:lnSpc>
                <a:spcPct val="150000"/>
              </a:lnSpc>
              <a:spcBef>
                <a:spcPct val="0"/>
              </a:spcBef>
              <a:spcAft>
                <a:spcPct val="0"/>
              </a:spcAft>
              <a:tabLst>
                <a:tab pos="704850" algn="l"/>
                <a:tab pos="725488" algn="l"/>
              </a:tabLst>
            </a:pPr>
            <a:r>
              <a:rPr lang="en-US" sz="2400" dirty="0" smtClean="0">
                <a:latin typeface="AL-Mohanad"/>
                <a:ea typeface="Times New Roman" pitchFamily="18" charset="0"/>
                <a:cs typeface="Arial" pitchFamily="34" charset="0"/>
              </a:rPr>
              <a:t>  	</a:t>
            </a:r>
            <a:r>
              <a:rPr lang="ar-SA" sz="2400" dirty="0" smtClean="0">
                <a:latin typeface="AL-Mohanad"/>
                <a:ea typeface="Times New Roman" pitchFamily="18" charset="0"/>
                <a:cs typeface="Arial" pitchFamily="34" charset="0"/>
              </a:rPr>
              <a:t>من أهم فوائد استخدام خرائط التدفق قبل كتابة أي برنامج, الأمور الآتية:</a:t>
            </a:r>
            <a:endParaRPr lang="en-GB" sz="1600" dirty="0" smtClean="0">
              <a:latin typeface="Arial" pitchFamily="34" charset="0"/>
              <a:cs typeface="Arial" pitchFamily="34" charset="0"/>
            </a:endParaRPr>
          </a:p>
          <a:p>
            <a:pPr marL="457200" lvl="2" indent="350838" eaLnBrk="0" fontAlgn="base" hangingPunct="0">
              <a:lnSpc>
                <a:spcPct val="150000"/>
              </a:lnSpc>
              <a:spcBef>
                <a:spcPct val="0"/>
              </a:spcBef>
              <a:spcAft>
                <a:spcPct val="0"/>
              </a:spcAft>
              <a:buFontTx/>
              <a:buChar char="•"/>
              <a:tabLst>
                <a:tab pos="808038" algn="l"/>
              </a:tabLst>
            </a:pPr>
            <a:r>
              <a:rPr lang="ar-SA" sz="2000" dirty="0" smtClean="0">
                <a:latin typeface="AL-Mohanad"/>
                <a:ea typeface="Times New Roman" pitchFamily="18" charset="0"/>
                <a:cs typeface="Times New Roman" pitchFamily="18" charset="0"/>
              </a:rPr>
              <a:t>تعطي صورة متكاملة للخطوات المطلوبة لحل المسائل في ذهن المبرمج, بحيث  تمكنه من الإحاطة الكاملة بكل أجزاء المسألة من بدايتها وحتى نهايتها.</a:t>
            </a:r>
            <a:endParaRPr lang="en-GB" sz="1400" dirty="0" smtClean="0">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tab pos="704850" algn="l"/>
                <a:tab pos="725488" algn="l"/>
              </a:tabLst>
            </a:pPr>
            <a:endParaRPr kumimoji="0" lang="en-US" sz="2000" b="0" i="0" u="none" strike="noStrike" cap="none" normalizeH="0" baseline="0" dirty="0" smtClean="0">
              <a:ln>
                <a:noFill/>
              </a:ln>
              <a:solidFill>
                <a:schemeClr val="tx1"/>
              </a:solidFill>
              <a:effectLst/>
              <a:latin typeface="AL-Mohanad"/>
              <a:ea typeface="Times New Roman" pitchFamily="18" charset="0"/>
              <a:cs typeface="Arial" pitchFamily="34" charset="0"/>
            </a:endParaRPr>
          </a:p>
        </p:txBody>
      </p:sp>
      <p:sp>
        <p:nvSpPr>
          <p:cNvPr id="3" name="عنصر نائب للتاريخ 2"/>
          <p:cNvSpPr>
            <a:spLocks noGrp="1"/>
          </p:cNvSpPr>
          <p:nvPr>
            <p:ph type="dt" sz="half" idx="10"/>
          </p:nvPr>
        </p:nvSpPr>
        <p:spPr/>
        <p:txBody>
          <a:bodyPr/>
          <a:lstStyle/>
          <a:p>
            <a:r>
              <a:rPr lang="ar-SA" smtClean="0"/>
              <a:t>19/02/1432</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16</a:t>
            </a:fld>
            <a:endParaRPr lang="ar-SA"/>
          </a:p>
        </p:txBody>
      </p:sp>
      <p:sp>
        <p:nvSpPr>
          <p:cNvPr id="5" name="عنصر نائب للتذييل 4"/>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1214422"/>
            <a:ext cx="7858180" cy="4191660"/>
          </a:xfrm>
          <a:prstGeom prst="rect">
            <a:avLst/>
          </a:prstGeom>
        </p:spPr>
        <p:txBody>
          <a:bodyPr wrap="square">
            <a:spAutoFit/>
          </a:bodyPr>
          <a:lstStyle/>
          <a:p>
            <a:pPr marL="457200" lvl="2" indent="350838" algn="r" rtl="1" eaLnBrk="0" fontAlgn="base" hangingPunct="0">
              <a:lnSpc>
                <a:spcPct val="150000"/>
              </a:lnSpc>
              <a:spcBef>
                <a:spcPct val="0"/>
              </a:spcBef>
              <a:spcAft>
                <a:spcPct val="0"/>
              </a:spcAft>
              <a:buFontTx/>
              <a:buChar char="•"/>
              <a:tabLst>
                <a:tab pos="808038" algn="l"/>
                <a:tab pos="990600" algn="l"/>
              </a:tabLst>
            </a:pPr>
            <a:r>
              <a:rPr kumimoji="0" lang="ar-SA" sz="2000" b="0" i="0" u="none" strike="noStrike" cap="none" normalizeH="0" baseline="0" dirty="0" smtClean="0">
                <a:ln>
                  <a:noFill/>
                </a:ln>
                <a:solidFill>
                  <a:schemeClr val="tx1"/>
                </a:solidFill>
                <a:effectLst/>
                <a:latin typeface="AL-Mohanad"/>
                <a:ea typeface="Times New Roman" pitchFamily="18" charset="0"/>
                <a:cs typeface="Times New Roman" pitchFamily="18" charset="0"/>
              </a:rPr>
              <a:t>تساعد المبرمج على تشخيص الأخطاء التي تقع عادة في البرامج, وبخاصة الأخطاء المنطقية منها,  والتي يعتمد اكتشافها على وضع التسلسل المنطقي, لخطوات حل المسألة لدى المبرمج.</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lvl="2" indent="350838" algn="r" rtl="1" eaLnBrk="0" fontAlgn="base" hangingPunct="0">
              <a:lnSpc>
                <a:spcPct val="150000"/>
              </a:lnSpc>
              <a:spcBef>
                <a:spcPct val="0"/>
              </a:spcBef>
              <a:spcAft>
                <a:spcPct val="0"/>
              </a:spcAft>
              <a:buFontTx/>
              <a:buChar char="•"/>
              <a:tabLst>
                <a:tab pos="808038" algn="l"/>
                <a:tab pos="990600" algn="l"/>
              </a:tabLst>
            </a:pPr>
            <a:r>
              <a:rPr kumimoji="0" lang="ar-SA" sz="2000" b="0" i="0" u="none" strike="noStrike" cap="none" normalizeH="0" baseline="0" dirty="0" smtClean="0">
                <a:ln>
                  <a:noFill/>
                </a:ln>
                <a:solidFill>
                  <a:schemeClr val="tx1"/>
                </a:solidFill>
                <a:effectLst/>
                <a:latin typeface="AL-Mohanad"/>
                <a:ea typeface="Times New Roman" pitchFamily="18" charset="0"/>
                <a:cs typeface="Times New Roman" pitchFamily="18" charset="0"/>
              </a:rPr>
              <a:t>تيسر للمبرمج أمر إدخال أي تعديلات, في أي جزء من أجزاء المسألة, بسرعة, ودون الحاجة لإعادة دراسة المسألة, برمتها من جديد.</a:t>
            </a:r>
            <a:endParaRPr kumimoji="0" lang="en-US" sz="2000" b="0" i="0" u="none" strike="noStrike" cap="none" normalizeH="0" baseline="0" dirty="0" smtClean="0">
              <a:ln>
                <a:noFill/>
              </a:ln>
              <a:solidFill>
                <a:schemeClr val="tx1"/>
              </a:solidFill>
              <a:effectLst/>
              <a:latin typeface="AL-Mohanad"/>
              <a:ea typeface="Times New Roman" pitchFamily="18" charset="0"/>
              <a:cs typeface="Times New Roman" pitchFamily="18" charset="0"/>
            </a:endParaRPr>
          </a:p>
          <a:p>
            <a:pPr marL="457200" lvl="2" indent="350838" algn="r" rtl="1" eaLnBrk="0" fontAlgn="base" hangingPunct="0">
              <a:lnSpc>
                <a:spcPct val="150000"/>
              </a:lnSpc>
              <a:spcBef>
                <a:spcPct val="0"/>
              </a:spcBef>
              <a:spcAft>
                <a:spcPct val="0"/>
              </a:spcAft>
              <a:buFontTx/>
              <a:buChar char="•"/>
              <a:tabLst>
                <a:tab pos="808038" algn="l"/>
                <a:tab pos="990600" algn="l"/>
              </a:tabLst>
            </a:pPr>
            <a:r>
              <a:rPr kumimoji="0" lang="ar-SA" sz="2000" b="0" i="0" u="none" strike="noStrike" cap="none" normalizeH="0" baseline="0" dirty="0" smtClean="0">
                <a:ln>
                  <a:noFill/>
                </a:ln>
                <a:solidFill>
                  <a:schemeClr val="tx1"/>
                </a:solidFill>
                <a:effectLst/>
                <a:latin typeface="AL-Mohanad"/>
                <a:ea typeface="Times New Roman" pitchFamily="18" charset="0"/>
                <a:cs typeface="Times New Roman" pitchFamily="18" charset="0"/>
              </a:rPr>
              <a:t>تعتبر رسوم خرائط التدفق المستعملة في تصميم حلول بعض المسائل, مرجعاً, في حل مسائل أخرى مشابهة, ومفتاحاً لحل مسائل جديدة لها علاقة مع المسائل القديمة المحلولة, فتُشبَّه رسوم خرائط التدفق, والحالة هذه, بالرسوم التي يضعها المهندس المعماري عند تصميمه بيتاً أو عمارة, أو مسجداَ</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عنصر نائب للتاريخ 3"/>
          <p:cNvSpPr>
            <a:spLocks noGrp="1"/>
          </p:cNvSpPr>
          <p:nvPr>
            <p:ph type="dt" sz="half" idx="10"/>
          </p:nvPr>
        </p:nvSpPr>
        <p:spPr/>
        <p:txBody>
          <a:bodyPr/>
          <a:lstStyle/>
          <a:p>
            <a:r>
              <a:rPr lang="ar-SA" smtClean="0"/>
              <a:t>19/02/1432</a:t>
            </a:r>
            <a:endParaRPr lang="ar-SA"/>
          </a:p>
        </p:txBody>
      </p:sp>
      <p:sp>
        <p:nvSpPr>
          <p:cNvPr id="5" name="عنصر نائب لرقم الشريحة 4"/>
          <p:cNvSpPr>
            <a:spLocks noGrp="1"/>
          </p:cNvSpPr>
          <p:nvPr>
            <p:ph type="sldNum" sz="quarter" idx="12"/>
          </p:nvPr>
        </p:nvSpPr>
        <p:spPr/>
        <p:txBody>
          <a:bodyPr/>
          <a:lstStyle/>
          <a:p>
            <a:fld id="{815E6D2D-C790-4E1B-B5CF-68B335BF6A9C}" type="slidenum">
              <a:rPr lang="ar-SA" smtClean="0"/>
              <a:pPr/>
              <a:t>17</a:t>
            </a:fld>
            <a:endParaRPr lang="ar-SA"/>
          </a:p>
        </p:txBody>
      </p:sp>
      <p:sp>
        <p:nvSpPr>
          <p:cNvPr id="6" name="عنصر نائب للتذييل 5"/>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cstate="print"/>
          <a:srcRect/>
          <a:stretch>
            <a:fillRect/>
          </a:stretch>
        </p:blipFill>
        <p:spPr bwMode="auto">
          <a:xfrm>
            <a:off x="500034" y="1428736"/>
            <a:ext cx="8001056" cy="4071966"/>
          </a:xfrm>
          <a:prstGeom prst="rect">
            <a:avLst/>
          </a:prstGeom>
          <a:ln>
            <a:headEnd/>
            <a:tailEnd/>
          </a:ln>
        </p:spPr>
        <p:style>
          <a:lnRef idx="1">
            <a:schemeClr val="accent3"/>
          </a:lnRef>
          <a:fillRef idx="2">
            <a:schemeClr val="accent3"/>
          </a:fillRef>
          <a:effectRef idx="1">
            <a:schemeClr val="accent3"/>
          </a:effectRef>
          <a:fontRef idx="minor">
            <a:schemeClr val="dk1"/>
          </a:fontRef>
        </p:style>
      </p:pic>
      <p:pic>
        <p:nvPicPr>
          <p:cNvPr id="21506" name="Picture 2"/>
          <p:cNvPicPr>
            <a:picLocks noChangeAspect="1" noChangeArrowheads="1"/>
          </p:cNvPicPr>
          <p:nvPr/>
        </p:nvPicPr>
        <p:blipFill>
          <a:blip r:embed="rId3" cstate="print"/>
          <a:srcRect/>
          <a:stretch>
            <a:fillRect/>
          </a:stretch>
        </p:blipFill>
        <p:spPr bwMode="auto">
          <a:xfrm>
            <a:off x="785786" y="428604"/>
            <a:ext cx="7500990" cy="50006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pic>
      <p:sp>
        <p:nvSpPr>
          <p:cNvPr id="4" name="عنصر نائب للتاريخ 3"/>
          <p:cNvSpPr>
            <a:spLocks noGrp="1"/>
          </p:cNvSpPr>
          <p:nvPr>
            <p:ph type="dt" sz="half" idx="10"/>
          </p:nvPr>
        </p:nvSpPr>
        <p:spPr/>
        <p:txBody>
          <a:bodyPr/>
          <a:lstStyle/>
          <a:p>
            <a:r>
              <a:rPr lang="ar-SA" smtClean="0"/>
              <a:t>19/02/1432</a:t>
            </a:r>
            <a:endParaRPr lang="ar-SA"/>
          </a:p>
        </p:txBody>
      </p:sp>
      <p:sp>
        <p:nvSpPr>
          <p:cNvPr id="5" name="عنصر نائب لرقم الشريحة 4"/>
          <p:cNvSpPr>
            <a:spLocks noGrp="1"/>
          </p:cNvSpPr>
          <p:nvPr>
            <p:ph type="sldNum" sz="quarter" idx="12"/>
          </p:nvPr>
        </p:nvSpPr>
        <p:spPr/>
        <p:txBody>
          <a:bodyPr/>
          <a:lstStyle/>
          <a:p>
            <a:fld id="{815E6D2D-C790-4E1B-B5CF-68B335BF6A9C}" type="slidenum">
              <a:rPr lang="ar-SA" smtClean="0"/>
              <a:pPr/>
              <a:t>18</a:t>
            </a:fld>
            <a:endParaRPr lang="ar-SA"/>
          </a:p>
        </p:txBody>
      </p:sp>
      <p:sp>
        <p:nvSpPr>
          <p:cNvPr id="6" name="عنصر نائب للتذييل 5"/>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cstate="print"/>
          <a:srcRect/>
          <a:stretch>
            <a:fillRect/>
          </a:stretch>
        </p:blipFill>
        <p:spPr bwMode="auto">
          <a:xfrm>
            <a:off x="571472" y="1357298"/>
            <a:ext cx="8001056" cy="4572032"/>
          </a:xfrm>
          <a:prstGeom prst="rect">
            <a:avLst/>
          </a:prstGeom>
          <a:ln>
            <a:headEnd/>
            <a:tailEnd/>
          </a:ln>
        </p:spPr>
        <p:style>
          <a:lnRef idx="1">
            <a:schemeClr val="accent3"/>
          </a:lnRef>
          <a:fillRef idx="2">
            <a:schemeClr val="accent3"/>
          </a:fillRef>
          <a:effectRef idx="1">
            <a:schemeClr val="accent3"/>
          </a:effectRef>
          <a:fontRef idx="minor">
            <a:schemeClr val="dk1"/>
          </a:fontRef>
        </p:style>
      </p:pic>
      <p:pic>
        <p:nvPicPr>
          <p:cNvPr id="3" name="Picture 2"/>
          <p:cNvPicPr>
            <a:picLocks noChangeAspect="1" noChangeArrowheads="1"/>
          </p:cNvPicPr>
          <p:nvPr/>
        </p:nvPicPr>
        <p:blipFill>
          <a:blip r:embed="rId3" cstate="print"/>
          <a:srcRect/>
          <a:stretch>
            <a:fillRect/>
          </a:stretch>
        </p:blipFill>
        <p:spPr bwMode="auto">
          <a:xfrm>
            <a:off x="785786" y="428604"/>
            <a:ext cx="7500990" cy="50006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pic>
      <p:sp>
        <p:nvSpPr>
          <p:cNvPr id="4" name="عنصر نائب للتاريخ 3"/>
          <p:cNvSpPr>
            <a:spLocks noGrp="1"/>
          </p:cNvSpPr>
          <p:nvPr>
            <p:ph type="dt" sz="half" idx="10"/>
          </p:nvPr>
        </p:nvSpPr>
        <p:spPr/>
        <p:txBody>
          <a:bodyPr/>
          <a:lstStyle/>
          <a:p>
            <a:r>
              <a:rPr lang="ar-SA" smtClean="0"/>
              <a:t>19/02/1432</a:t>
            </a:r>
            <a:endParaRPr lang="ar-SA"/>
          </a:p>
        </p:txBody>
      </p:sp>
      <p:sp>
        <p:nvSpPr>
          <p:cNvPr id="5" name="عنصر نائب لرقم الشريحة 4"/>
          <p:cNvSpPr>
            <a:spLocks noGrp="1"/>
          </p:cNvSpPr>
          <p:nvPr>
            <p:ph type="sldNum" sz="quarter" idx="12"/>
          </p:nvPr>
        </p:nvSpPr>
        <p:spPr/>
        <p:txBody>
          <a:bodyPr/>
          <a:lstStyle/>
          <a:p>
            <a:fld id="{815E6D2D-C790-4E1B-B5CF-68B335BF6A9C}" type="slidenum">
              <a:rPr lang="ar-SA" smtClean="0"/>
              <a:pPr/>
              <a:t>19</a:t>
            </a:fld>
            <a:endParaRPr lang="ar-SA"/>
          </a:p>
        </p:txBody>
      </p:sp>
      <p:sp>
        <p:nvSpPr>
          <p:cNvPr id="6" name="عنصر نائب للتذييل 5"/>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4143372" y="1500174"/>
            <a:ext cx="1214446" cy="760187"/>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a:off x="2222586" y="2643182"/>
            <a:ext cx="4016278" cy="1500198"/>
          </a:xfrm>
          <a:prstGeom prst="rect">
            <a:avLst/>
          </a:prstGeom>
          <a:noFill/>
          <a:ln w="9525">
            <a:noFill/>
            <a:miter lim="800000"/>
            <a:headEnd/>
            <a:tailEnd/>
          </a:ln>
          <a:effectLst/>
        </p:spPr>
      </p:pic>
      <p:sp>
        <p:nvSpPr>
          <p:cNvPr id="7" name="عنوان 6"/>
          <p:cNvSpPr>
            <a:spLocks noGrp="1"/>
          </p:cNvSpPr>
          <p:nvPr>
            <p:ph type="title"/>
          </p:nvPr>
        </p:nvSpPr>
        <p:spPr/>
        <p:txBody>
          <a:bodyPr>
            <a:normAutofit/>
          </a:bodyPr>
          <a:lstStyle/>
          <a:p>
            <a:r>
              <a:rPr lang="ar-SA" u="sng" dirty="0" smtClean="0"/>
              <a:t>مفاهيم أساسية</a:t>
            </a:r>
            <a:endParaRPr lang="ar-SA" u="sng" dirty="0"/>
          </a:p>
        </p:txBody>
      </p:sp>
      <p:sp>
        <p:nvSpPr>
          <p:cNvPr id="5" name="عنصر نائب للتاريخ 4"/>
          <p:cNvSpPr>
            <a:spLocks noGrp="1"/>
          </p:cNvSpPr>
          <p:nvPr>
            <p:ph type="dt" sz="half" idx="10"/>
          </p:nvPr>
        </p:nvSpPr>
        <p:spPr/>
        <p:txBody>
          <a:bodyPr/>
          <a:lstStyle/>
          <a:p>
            <a:r>
              <a:rPr lang="ar-SA" smtClean="0"/>
              <a:t>19/02/1432</a:t>
            </a:r>
            <a:endParaRPr lang="ar-SA"/>
          </a:p>
        </p:txBody>
      </p:sp>
      <p:sp>
        <p:nvSpPr>
          <p:cNvPr id="6" name="عنصر نائب لرقم الشريحة 5"/>
          <p:cNvSpPr>
            <a:spLocks noGrp="1"/>
          </p:cNvSpPr>
          <p:nvPr>
            <p:ph type="sldNum" sz="quarter" idx="12"/>
          </p:nvPr>
        </p:nvSpPr>
        <p:spPr/>
        <p:txBody>
          <a:bodyPr/>
          <a:lstStyle/>
          <a:p>
            <a:fld id="{815E6D2D-C790-4E1B-B5CF-68B335BF6A9C}" type="slidenum">
              <a:rPr lang="ar-SA" smtClean="0"/>
              <a:pPr/>
              <a:t>2</a:t>
            </a:fld>
            <a:endParaRPr lang="ar-SA"/>
          </a:p>
        </p:txBody>
      </p:sp>
      <p:sp>
        <p:nvSpPr>
          <p:cNvPr id="8" name="عنصر نائب للتذييل 7"/>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71472" y="500042"/>
            <a:ext cx="7929618"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tab pos="704850" algn="l"/>
                <a:tab pos="879475" algn="l"/>
              </a:tabLst>
            </a:pPr>
            <a:r>
              <a:rPr kumimoji="0" lang="ar-SA" sz="2000" b="1" i="0" u="sng" strike="noStrike" cap="none" normalizeH="0" baseline="0" dirty="0" smtClean="0">
                <a:ln>
                  <a:noFill/>
                </a:ln>
                <a:solidFill>
                  <a:schemeClr val="tx1"/>
                </a:solidFill>
                <a:effectLst/>
                <a:latin typeface="AL-Mateen"/>
                <a:ea typeface="Times New Roman" pitchFamily="18" charset="0"/>
                <a:cs typeface="Arial" pitchFamily="34" charset="0"/>
              </a:rPr>
              <a:t>أ</a:t>
            </a:r>
            <a:r>
              <a:rPr kumimoji="0" lang="ar-SA" sz="2000" b="1" i="0" u="sng" strike="noStrike" cap="none" normalizeH="0" baseline="0" dirty="0" smtClean="0" bmk="">
                <a:ln>
                  <a:noFill/>
                </a:ln>
                <a:solidFill>
                  <a:schemeClr val="tx1"/>
                </a:solidFill>
                <a:effectLst/>
                <a:latin typeface="AL-Mateen"/>
                <a:ea typeface="Times New Roman" pitchFamily="18" charset="0"/>
                <a:cs typeface="Arial" pitchFamily="34" charset="0"/>
              </a:rPr>
              <a:t>نواع خرائط التدفق</a:t>
            </a:r>
            <a:endParaRPr kumimoji="0" lang="en-US" sz="2000" b="1" i="0" u="sng" strike="noStrike" cap="none" normalizeH="0" baseline="0" dirty="0" smtClean="0" bmk="">
              <a:ln>
                <a:noFill/>
              </a:ln>
              <a:solidFill>
                <a:schemeClr val="tx1"/>
              </a:solidFill>
              <a:effectLst/>
              <a:latin typeface="AL-Mateen"/>
              <a:ea typeface="Times New Roman" pitchFamily="18" charset="0"/>
              <a:cs typeface="Arial" pitchFamily="34" charset="0"/>
            </a:endParaRPr>
          </a:p>
          <a:p>
            <a:pPr marL="0" marR="0" lvl="0" indent="0" algn="ctr" defTabSz="914400" rtl="1" eaLnBrk="1" fontAlgn="base" latinLnBrk="0" hangingPunct="1">
              <a:lnSpc>
                <a:spcPct val="150000"/>
              </a:lnSpc>
              <a:spcBef>
                <a:spcPct val="0"/>
              </a:spcBef>
              <a:spcAft>
                <a:spcPct val="0"/>
              </a:spcAft>
              <a:buClrTx/>
              <a:buSzTx/>
              <a:buFontTx/>
              <a:buNone/>
              <a:tabLst>
                <a:tab pos="704850" algn="l"/>
                <a:tab pos="879475" algn="l"/>
              </a:tabLst>
            </a:pPr>
            <a:endParaRPr kumimoji="0" lang="en-GB" sz="1400" b="1" i="0" u="sng" strike="noStrike" cap="none" normalizeH="0" baseline="0" dirty="0" smtClean="0" bmk="">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tab pos="704850" algn="l"/>
                <a:tab pos="879475" algn="l"/>
              </a:tabLst>
            </a:pPr>
            <a:r>
              <a:rPr kumimoji="0" lang="ar-SA" sz="2000" b="1" i="0" u="none" strike="noStrike" cap="none" normalizeH="0" baseline="0" dirty="0" smtClean="0" bmk="">
                <a:ln>
                  <a:noFill/>
                </a:ln>
                <a:solidFill>
                  <a:schemeClr val="tx1"/>
                </a:solidFill>
                <a:effectLst/>
                <a:latin typeface="AL-Mohanad"/>
                <a:ea typeface="Times New Roman" pitchFamily="18" charset="0"/>
                <a:cs typeface="Arial" pitchFamily="34" charset="0"/>
              </a:rPr>
              <a:t>أ) </a:t>
            </a:r>
            <a:r>
              <a:rPr kumimoji="0" lang="en-US" sz="2000" b="1" i="0" u="none" strike="noStrike" cap="none" normalizeH="0" baseline="0" dirty="0" smtClean="0" bmk="">
                <a:ln>
                  <a:noFill/>
                </a:ln>
                <a:solidFill>
                  <a:schemeClr val="tx1"/>
                </a:solidFill>
                <a:effectLst/>
                <a:latin typeface="AL-Mohanad"/>
                <a:ea typeface="Times New Roman" pitchFamily="18" charset="0"/>
                <a:cs typeface="Arial" pitchFamily="34" charset="0"/>
              </a:rPr>
              <a:t>	 </a:t>
            </a:r>
            <a:r>
              <a:rPr kumimoji="0" lang="ar-SA" sz="2000" b="1" i="0" u="none" strike="noStrike" cap="none" normalizeH="0" baseline="0" dirty="0" smtClean="0" bmk="">
                <a:ln>
                  <a:noFill/>
                </a:ln>
                <a:solidFill>
                  <a:schemeClr val="tx1"/>
                </a:solidFill>
                <a:effectLst/>
                <a:latin typeface="AL-Mohanad"/>
                <a:ea typeface="Times New Roman" pitchFamily="18" charset="0"/>
                <a:cs typeface="Arial" pitchFamily="34" charset="0"/>
              </a:rPr>
              <a:t>خرائط سير النظم </a:t>
            </a:r>
            <a:r>
              <a:rPr kumimoji="0" lang="en-US" sz="2000" b="1" i="0" u="none" strike="noStrike" cap="none" normalizeH="0" baseline="0" dirty="0" smtClean="0" bmk="_Toc95108678">
                <a:ln>
                  <a:noFill/>
                </a:ln>
                <a:solidFill>
                  <a:schemeClr val="tx1"/>
                </a:solidFill>
                <a:effectLst/>
                <a:latin typeface="Arial" pitchFamily="34" charset="0"/>
                <a:ea typeface="Times New Roman" pitchFamily="18" charset="0"/>
                <a:cs typeface="Arial" pitchFamily="34" charset="0"/>
              </a:rPr>
              <a:t>System Flowcharts</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lvl="0" algn="ctr" rtl="1" eaLnBrk="0" fontAlgn="base" hangingPunct="0">
              <a:lnSpc>
                <a:spcPct val="150000"/>
              </a:lnSpc>
              <a:spcBef>
                <a:spcPct val="0"/>
              </a:spcBef>
              <a:spcAft>
                <a:spcPct val="0"/>
              </a:spcAft>
              <a:tabLst>
                <a:tab pos="704850" algn="l"/>
                <a:tab pos="879475" algn="l"/>
              </a:tabLst>
            </a:pP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AL-Mohanad"/>
                <a:ea typeface="Times New Roman" pitchFamily="18" charset="0"/>
                <a:cs typeface="Arial" pitchFamily="34" charset="0"/>
              </a:rPr>
              <a:t>	</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عند تصميم الأجهزة الهندسية, في المصانع</a:t>
            </a:r>
            <a:r>
              <a:rPr kumimoji="0" lang="en-US" sz="2000" b="0" i="0" u="none" strike="noStrike" cap="none" normalizeH="0" baseline="0" dirty="0" smtClean="0">
                <a:ln>
                  <a:noFill/>
                </a:ln>
                <a:solidFill>
                  <a:schemeClr val="tx1"/>
                </a:solidFill>
                <a:effectLst/>
                <a:latin typeface="AL-Mohanad"/>
                <a:ea typeface="Times New Roman" pitchFamily="18" charset="0"/>
                <a:cs typeface="Arial" pitchFamily="34" charset="0"/>
              </a:rPr>
              <a:t>  </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a:t>
            </a:r>
            <a:r>
              <a:rPr kumimoji="0" lang="ar-SA" sz="2000" b="0" i="0" u="none" strike="noStrike" cap="none" normalizeH="0" dirty="0" smtClean="0">
                <a:ln>
                  <a:noFill/>
                </a:ln>
                <a:solidFill>
                  <a:schemeClr val="tx1"/>
                </a:solidFill>
                <a:effectLst/>
                <a:latin typeface="AL-Mohanad"/>
                <a:ea typeface="Times New Roman" pitchFamily="18" charset="0"/>
                <a:cs typeface="Arial" pitchFamily="34" charset="0"/>
              </a:rPr>
              <a:t> أ</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نظمة التحكم الذاتية, </a:t>
            </a:r>
          </a:p>
          <a:p>
            <a:pPr lvl="0" algn="ctr" rtl="1" eaLnBrk="0" fontAlgn="base" hangingPunct="0">
              <a:lnSpc>
                <a:spcPct val="150000"/>
              </a:lnSpc>
              <a:spcBef>
                <a:spcPct val="0"/>
              </a:spcBef>
              <a:spcAft>
                <a:spcPct val="0"/>
              </a:spcAft>
              <a:tabLst>
                <a:tab pos="704850" algn="l"/>
                <a:tab pos="879475" algn="l"/>
              </a:tabLst>
            </a:pPr>
            <a:r>
              <a:rPr lang="ar-SA" sz="2000" dirty="0">
                <a:latin typeface="AL-Mohanad"/>
                <a:ea typeface="Times New Roman" pitchFamily="18" charset="0"/>
                <a:cs typeface="Arial" pitchFamily="34" charset="0"/>
              </a:rPr>
              <a:t>	</a:t>
            </a:r>
            <a:r>
              <a:rPr lang="ar-SA" sz="2000" dirty="0" smtClean="0">
                <a:latin typeface="AL-Mohanad"/>
                <a:ea typeface="Times New Roman" pitchFamily="18" charset="0"/>
                <a:cs typeface="Arial" pitchFamily="34" charset="0"/>
              </a:rPr>
              <a:t>(</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العوامة في خزانات المياه, وإشارات المرور الضوئية, وأجهزة ضبط الضغط )</a:t>
            </a:r>
          </a:p>
          <a:p>
            <a:pPr lvl="0" algn="r" rtl="1" eaLnBrk="0" fontAlgn="base" hangingPunct="0">
              <a:lnSpc>
                <a:spcPct val="150000"/>
              </a:lnSpc>
              <a:spcBef>
                <a:spcPct val="0"/>
              </a:spcBef>
              <a:spcAft>
                <a:spcPct val="0"/>
              </a:spcAft>
              <a:tabLst>
                <a:tab pos="704850" algn="l"/>
                <a:tab pos="879475" algn="l"/>
              </a:tabLst>
            </a:pPr>
            <a:r>
              <a:rPr kumimoji="0" lang="ar-SA" sz="2000" b="1" i="0" u="none" strike="noStrike" cap="none" normalizeH="0" baseline="0" dirty="0" smtClean="0">
                <a:ln>
                  <a:noFill/>
                </a:ln>
                <a:solidFill>
                  <a:schemeClr val="tx1"/>
                </a:solidFill>
                <a:effectLst/>
                <a:latin typeface="AL-Mohanad"/>
                <a:ea typeface="Times New Roman" pitchFamily="18" charset="0"/>
                <a:cs typeface="Arial" pitchFamily="34" charset="0"/>
              </a:rPr>
              <a:t>		يمكن تلخيص الدور الذي تقدمه هذه الخرائط بما يأتي:</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p>
            <a:pPr lvl="1" indent="441325" algn="r" rtl="1" eaLnBrk="0" fontAlgn="base" hangingPunct="0">
              <a:lnSpc>
                <a:spcPct val="150000"/>
              </a:lnSpc>
              <a:spcBef>
                <a:spcPct val="0"/>
              </a:spcBef>
              <a:spcAft>
                <a:spcPct val="0"/>
              </a:spcAft>
              <a:buFontTx/>
              <a:buChar char="•"/>
              <a:tabLst>
                <a:tab pos="704850" algn="l"/>
                <a:tab pos="879475" algn="l"/>
              </a:tabLst>
            </a:pPr>
            <a:r>
              <a:rPr kumimoji="0" lang="ar-SA" sz="2000" b="0" i="0" u="none" strike="noStrike" cap="none" normalizeH="0" baseline="0" dirty="0" smtClean="0">
                <a:ln>
                  <a:noFill/>
                </a:ln>
                <a:solidFill>
                  <a:schemeClr val="tx1"/>
                </a:solidFill>
                <a:effectLst/>
                <a:latin typeface="AL-Mohanad"/>
                <a:ea typeface="Times New Roman" pitchFamily="18" charset="0"/>
                <a:cs typeface="Times New Roman" pitchFamily="18" charset="0"/>
              </a:rPr>
              <a:t>تبين موقع كل خطوة من الخطوات الأخرى المكوِّنة للنظام, بحيث يسهل اكتشاف أي خلل يحدث في النظام كله بمجرد النظر, مما ييسر عمليات صيانة الأجهزة, و بأقل التكاليف.</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lvl="1" indent="441325" algn="r" rtl="1" eaLnBrk="0" fontAlgn="base" hangingPunct="0">
              <a:lnSpc>
                <a:spcPct val="150000"/>
              </a:lnSpc>
              <a:spcBef>
                <a:spcPct val="0"/>
              </a:spcBef>
              <a:spcAft>
                <a:spcPct val="0"/>
              </a:spcAft>
              <a:buFontTx/>
              <a:buChar char="•"/>
              <a:tabLst>
                <a:tab pos="704850" algn="l"/>
                <a:tab pos="879475" algn="l"/>
              </a:tabLst>
            </a:pPr>
            <a:r>
              <a:rPr kumimoji="0" lang="ar-SA" sz="2000" b="0" i="0" u="none" strike="noStrike" cap="none" normalizeH="0" baseline="0" dirty="0" smtClean="0">
                <a:ln>
                  <a:noFill/>
                </a:ln>
                <a:solidFill>
                  <a:schemeClr val="tx1"/>
                </a:solidFill>
                <a:effectLst/>
                <a:latin typeface="AL-Mohanad"/>
                <a:ea typeface="Times New Roman" pitchFamily="18" charset="0"/>
                <a:cs typeface="Times New Roman" pitchFamily="18" charset="0"/>
              </a:rPr>
              <a:t>تسهل إجراء التعديلات التي قد تطرأ مستقبلاً على برنامج النظام في أي موقع منه.</a:t>
            </a:r>
            <a:endParaRPr lang="en-GB" sz="1400" dirty="0">
              <a:latin typeface="Arial" pitchFamily="34" charset="0"/>
              <a:ea typeface="Times New Roman" pitchFamily="18" charset="0"/>
              <a:cs typeface="Arial" pitchFamily="34" charset="0"/>
            </a:endParaRPr>
          </a:p>
          <a:p>
            <a:pPr lvl="1" indent="441325" algn="r" rtl="1" eaLnBrk="0" fontAlgn="base" hangingPunct="0">
              <a:lnSpc>
                <a:spcPct val="150000"/>
              </a:lnSpc>
              <a:spcBef>
                <a:spcPct val="0"/>
              </a:spcBef>
              <a:spcAft>
                <a:spcPct val="0"/>
              </a:spcAft>
              <a:buFontTx/>
              <a:buChar char="•"/>
              <a:tabLst>
                <a:tab pos="704850" algn="l"/>
                <a:tab pos="879475" algn="l"/>
              </a:tabLst>
            </a:pPr>
            <a:r>
              <a:rPr kumimoji="0" lang="ar-SA" sz="2000" b="0" i="0" u="none" strike="noStrike" cap="none" normalizeH="0" baseline="0" dirty="0" smtClean="0">
                <a:ln>
                  <a:noFill/>
                </a:ln>
                <a:solidFill>
                  <a:schemeClr val="tx1"/>
                </a:solidFill>
                <a:effectLst/>
                <a:latin typeface="AL-Mohanad"/>
                <a:ea typeface="Times New Roman" pitchFamily="18" charset="0"/>
                <a:cs typeface="Times New Roman" pitchFamily="18" charset="0"/>
              </a:rPr>
              <a:t>بيان التفصيلات عن المعطيات المطلوب إدخالها إلى النظام.</a:t>
            </a:r>
            <a:endParaRPr lang="en-GB" sz="1400" dirty="0">
              <a:latin typeface="Arial" pitchFamily="34" charset="0"/>
              <a:ea typeface="Times New Roman" pitchFamily="18" charset="0"/>
              <a:cs typeface="Arial" pitchFamily="34" charset="0"/>
            </a:endParaRPr>
          </a:p>
          <a:p>
            <a:pPr lvl="1" indent="441325" algn="r" rtl="1" eaLnBrk="0" fontAlgn="base" hangingPunct="0">
              <a:lnSpc>
                <a:spcPct val="150000"/>
              </a:lnSpc>
              <a:spcBef>
                <a:spcPct val="0"/>
              </a:spcBef>
              <a:spcAft>
                <a:spcPct val="0"/>
              </a:spcAft>
              <a:buFontTx/>
              <a:buChar char="•"/>
              <a:tabLst>
                <a:tab pos="704850" algn="l"/>
                <a:tab pos="879475" algn="l"/>
              </a:tabLst>
            </a:pPr>
            <a:r>
              <a:rPr kumimoji="0" lang="ar-SA" sz="2000" b="0" i="0" u="none" strike="noStrike" cap="none" normalizeH="0" baseline="0" dirty="0" smtClean="0">
                <a:ln>
                  <a:noFill/>
                </a:ln>
                <a:solidFill>
                  <a:schemeClr val="tx1"/>
                </a:solidFill>
                <a:effectLst/>
                <a:latin typeface="AL-Mohanad"/>
                <a:ea typeface="Times New Roman" pitchFamily="18" charset="0"/>
                <a:cs typeface="Times New Roman" pitchFamily="18" charset="0"/>
              </a:rPr>
              <a:t>بيان التفصيلات عن أنواع النتائج المتوقعة أو المطلوبة من البرنامج المعد للنظام.</a:t>
            </a:r>
            <a:endParaRPr lang="en-GB" sz="1400" dirty="0">
              <a:latin typeface="Arial" pitchFamily="34" charset="0"/>
              <a:ea typeface="Times New Roman" pitchFamily="18" charset="0"/>
              <a:cs typeface="Arial" pitchFamily="34" charset="0"/>
            </a:endParaRPr>
          </a:p>
          <a:p>
            <a:pPr lvl="1" indent="441325" algn="r" rtl="1" eaLnBrk="0" fontAlgn="base" hangingPunct="0">
              <a:lnSpc>
                <a:spcPct val="150000"/>
              </a:lnSpc>
              <a:spcBef>
                <a:spcPct val="0"/>
              </a:spcBef>
              <a:spcAft>
                <a:spcPct val="0"/>
              </a:spcAft>
              <a:buFontTx/>
              <a:buChar char="•"/>
              <a:tabLst>
                <a:tab pos="704850" algn="l"/>
                <a:tab pos="879475" algn="l"/>
              </a:tabLst>
            </a:pPr>
            <a:r>
              <a:rPr kumimoji="0" lang="ar-SA" sz="2000" b="0" i="0" u="none" strike="noStrike" cap="none" normalizeH="0" baseline="0" dirty="0" smtClean="0">
                <a:ln>
                  <a:noFill/>
                </a:ln>
                <a:solidFill>
                  <a:schemeClr val="tx1"/>
                </a:solidFill>
                <a:effectLst/>
                <a:latin typeface="AL-Mohanad"/>
                <a:ea typeface="Times New Roman" pitchFamily="18" charset="0"/>
                <a:cs typeface="Times New Roman" pitchFamily="18" charset="0"/>
              </a:rPr>
              <a:t>بيان طرق ربط النظام, ببقية الأنظمة الموجودة في المؤسسة المعنية.</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عنصر نائب للتاريخ 2"/>
          <p:cNvSpPr>
            <a:spLocks noGrp="1"/>
          </p:cNvSpPr>
          <p:nvPr>
            <p:ph type="dt" sz="half" idx="10"/>
          </p:nvPr>
        </p:nvSpPr>
        <p:spPr/>
        <p:txBody>
          <a:bodyPr/>
          <a:lstStyle/>
          <a:p>
            <a:r>
              <a:rPr lang="ar-SA" smtClean="0"/>
              <a:t>19/02/1432</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20</a:t>
            </a:fld>
            <a:endParaRPr lang="ar-SA"/>
          </a:p>
        </p:txBody>
      </p:sp>
      <p:sp>
        <p:nvSpPr>
          <p:cNvPr id="5" name="عنصر نائب للتذييل 4"/>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42910" y="895491"/>
            <a:ext cx="78581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L-Mohanad"/>
                <a:ea typeface="Times New Roman" pitchFamily="18" charset="0"/>
                <a:cs typeface="Arial" pitchFamily="34" charset="0"/>
              </a:rPr>
              <a:t>ب</a:t>
            </a:r>
            <a:r>
              <a:rPr kumimoji="0" lang="ar-SA" sz="2000" b="1" i="0" u="none" strike="noStrike" cap="none" normalizeH="0" baseline="0" dirty="0" smtClean="0" bmk="">
                <a:ln>
                  <a:noFill/>
                </a:ln>
                <a:solidFill>
                  <a:schemeClr val="tx1"/>
                </a:solidFill>
                <a:effectLst/>
                <a:latin typeface="AL-Mohanad"/>
                <a:ea typeface="Times New Roman" pitchFamily="18" charset="0"/>
                <a:cs typeface="Arial" pitchFamily="34" charset="0"/>
              </a:rPr>
              <a:t>)   خرائط سير البرامج </a:t>
            </a:r>
            <a:r>
              <a:rPr kumimoji="0" lang="ar-SA" b="1" i="0" u="none" strike="noStrike" cap="none" normalizeH="0" baseline="0" dirty="0" smtClean="0" bmk="_Toc95108679">
                <a:ln>
                  <a:noFill/>
                </a:ln>
                <a:solidFill>
                  <a:schemeClr val="tx1"/>
                </a:solidFill>
                <a:effectLst/>
                <a:latin typeface="Arial" pitchFamily="34" charset="0"/>
                <a:ea typeface="Times New Roman" pitchFamily="18" charset="0"/>
                <a:cs typeface="Arial" pitchFamily="34" charset="0"/>
              </a:rPr>
              <a:t> </a:t>
            </a:r>
            <a:r>
              <a:rPr kumimoji="0" lang="ar-SA" sz="2000" b="1" i="0" u="none" strike="noStrike" cap="none" normalizeH="0" baseline="0" dirty="0" smtClean="0" bmk="_Toc95108679">
                <a:ln>
                  <a:noFill/>
                </a:ln>
                <a:solidFill>
                  <a:schemeClr val="tx1"/>
                </a:solidFill>
                <a:effectLst/>
                <a:latin typeface="AL-Mohanad"/>
                <a:ea typeface="Times New Roman" pitchFamily="18" charset="0"/>
                <a:cs typeface="Arial" pitchFamily="34" charset="0"/>
              </a:rPr>
              <a:t> </a:t>
            </a:r>
            <a:r>
              <a:rPr kumimoji="0" lang="en-US" b="1" i="0" u="none" strike="noStrike" cap="none" normalizeH="0" baseline="0" dirty="0" smtClean="0" bmk="_Toc95108679">
                <a:ln>
                  <a:noFill/>
                </a:ln>
                <a:solidFill>
                  <a:schemeClr val="tx1"/>
                </a:solidFill>
                <a:effectLst/>
                <a:latin typeface="Arial" pitchFamily="34" charset="0"/>
                <a:ea typeface="Times New Roman" pitchFamily="18" charset="0"/>
                <a:cs typeface="AL-Mohanad"/>
              </a:rPr>
              <a:t> Programs Flowchart</a:t>
            </a:r>
            <a:endParaRPr kumimoji="0" lang="ar-SA" b="1" i="0" u="none" strike="noStrike" cap="none" normalizeH="0" baseline="0" dirty="0" smtClean="0" bmk="_Toc95108679">
              <a:ln>
                <a:noFill/>
              </a:ln>
              <a:solidFill>
                <a:schemeClr val="tx1"/>
              </a:solidFill>
              <a:effectLst/>
              <a:latin typeface="Arial" pitchFamily="34" charset="0"/>
              <a:ea typeface="Times New Roman" pitchFamily="18" charset="0"/>
              <a:cs typeface="AL-Mohanad"/>
            </a:endParaRPr>
          </a:p>
          <a:p>
            <a:pPr lvl="1" indent="258763" algn="r" rtl="1" eaLnBrk="0" fontAlgn="base" hangingPunct="0">
              <a:lnSpc>
                <a:spcPct val="150000"/>
              </a:lnSpc>
              <a:spcBef>
                <a:spcPct val="0"/>
              </a:spcBef>
              <a:spcAft>
                <a:spcPct val="0"/>
              </a:spcAft>
              <a:buFont typeface="Arial" pitchFamily="34" charset="0"/>
              <a:buChar char="•"/>
            </a:pP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بيان الخطوات الرئيسة, التي توضع لحل مسألة ما</a:t>
            </a:r>
          </a:p>
          <a:p>
            <a:pPr lvl="1" indent="258763" algn="r" rtl="1" eaLnBrk="0" fontAlgn="base" hangingPunct="0">
              <a:lnSpc>
                <a:spcPct val="150000"/>
              </a:lnSpc>
              <a:spcBef>
                <a:spcPct val="0"/>
              </a:spcBef>
              <a:spcAft>
                <a:spcPct val="0"/>
              </a:spcAft>
              <a:buFont typeface="Arial" pitchFamily="34" charset="0"/>
              <a:buChar char="•"/>
            </a:pP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رسوم اصطلاحية, تبين العلاقات المنطقية, بين سائر خطوات الحل</a:t>
            </a:r>
          </a:p>
          <a:p>
            <a:pPr lvl="1" indent="258763" algn="r" rtl="1" eaLnBrk="0" fontAlgn="base" hangingPunct="0">
              <a:lnSpc>
                <a:spcPct val="150000"/>
              </a:lnSpc>
              <a:spcBef>
                <a:spcPct val="0"/>
              </a:spcBef>
              <a:spcAft>
                <a:spcPct val="0"/>
              </a:spcAft>
              <a:buFont typeface="Arial" pitchFamily="34" charset="0"/>
              <a:buChar char="•"/>
            </a:pP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موقع ووظيفة كل منها في إطار الحل الشامل للمسألة.</a:t>
            </a:r>
          </a:p>
        </p:txBody>
      </p:sp>
      <p:sp>
        <p:nvSpPr>
          <p:cNvPr id="18434" name="Rectangle 2"/>
          <p:cNvSpPr>
            <a:spLocks noChangeArrowheads="1"/>
          </p:cNvSpPr>
          <p:nvPr/>
        </p:nvSpPr>
        <p:spPr bwMode="auto">
          <a:xfrm>
            <a:off x="571472" y="3143248"/>
            <a:ext cx="78581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tab pos="6480175" algn="r"/>
              </a:tabLst>
            </a:pP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ويمكن تصنيف خرائط سير البرامج هذه إلى أربعة أنواع رئيسة هي: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1371600" lvl="2" indent="-457200" algn="r" rtl="1" eaLnBrk="0" fontAlgn="base" hangingPunct="0">
              <a:lnSpc>
                <a:spcPct val="150000"/>
              </a:lnSpc>
              <a:spcBef>
                <a:spcPct val="0"/>
              </a:spcBef>
              <a:spcAft>
                <a:spcPct val="0"/>
              </a:spcAft>
              <a:buFont typeface="+mj-cs"/>
              <a:buAutoNum type="arabic2Minus"/>
              <a:tabLst>
                <a:tab pos="6480175" algn="r"/>
              </a:tabLst>
            </a:pP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 خرائط التتابع البسيط</a:t>
            </a:r>
            <a:r>
              <a:rPr kumimoji="0" lang="ar-SA" sz="2400" b="0" i="0" u="none" strike="noStrike" cap="none" normalizeH="0" baseline="0" dirty="0" smtClean="0">
                <a:ln>
                  <a:noFill/>
                </a:ln>
                <a:solidFill>
                  <a:schemeClr val="tx1"/>
                </a:solidFill>
                <a:effectLst/>
                <a:latin typeface="AL-Mateen"/>
                <a:ea typeface="Times New Roman" pitchFamily="18" charset="0"/>
                <a:cs typeface="Arial" pitchFamily="34" charset="0"/>
              </a:rPr>
              <a:t>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Simple Sequential Flowcharts</a:t>
            </a:r>
            <a:endParaRPr kumimoji="0" lang="ar-SA" sz="2400" b="1" i="0" u="none" strike="noStrike" cap="none" normalizeH="0" baseline="0" dirty="0" smtClean="0">
              <a:ln>
                <a:noFill/>
              </a:ln>
              <a:solidFill>
                <a:schemeClr val="tx1"/>
              </a:solidFill>
              <a:effectLst/>
              <a:latin typeface="AL-Mateen"/>
              <a:ea typeface="Times New Roman" pitchFamily="18" charset="0"/>
              <a:cs typeface="Arial" pitchFamily="34" charset="0"/>
            </a:endParaRPr>
          </a:p>
          <a:p>
            <a:pPr marL="1371600" lvl="2" indent="-457200" algn="r" rtl="1" eaLnBrk="0" fontAlgn="base" hangingPunct="0">
              <a:lnSpc>
                <a:spcPct val="150000"/>
              </a:lnSpc>
              <a:spcBef>
                <a:spcPct val="0"/>
              </a:spcBef>
              <a:spcAft>
                <a:spcPct val="0"/>
              </a:spcAft>
              <a:buFont typeface="+mj-cs"/>
              <a:buAutoNum type="arabic2Minus"/>
              <a:tabLst>
                <a:tab pos="6480175" algn="r"/>
              </a:tabLst>
            </a:pP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 الخرائط ذات الفروع</a:t>
            </a:r>
            <a:r>
              <a:rPr kumimoji="0" lang="ar-SA" sz="2400" b="0" i="0" u="none" strike="noStrike" cap="none" normalizeH="0" baseline="0" dirty="0" smtClean="0">
                <a:ln>
                  <a:noFill/>
                </a:ln>
                <a:solidFill>
                  <a:schemeClr val="tx1"/>
                </a:solidFill>
                <a:effectLst/>
                <a:latin typeface="AL-Mateen"/>
                <a:ea typeface="Times New Roman" pitchFamily="18" charset="0"/>
                <a:cs typeface="Arial" pitchFamily="34" charset="0"/>
              </a:rPr>
              <a:t>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Branched Flowcharts</a:t>
            </a:r>
            <a:endParaRPr lang="ar-SA" sz="1600" b="1" dirty="0">
              <a:latin typeface="AL-Mateen"/>
              <a:ea typeface="Times New Roman" pitchFamily="18" charset="0"/>
              <a:cs typeface="Arial" pitchFamily="34" charset="0"/>
            </a:endParaRPr>
          </a:p>
          <a:p>
            <a:pPr marL="1371600" lvl="2" indent="-457200" algn="r" rtl="1" eaLnBrk="0" fontAlgn="base" hangingPunct="0">
              <a:lnSpc>
                <a:spcPct val="150000"/>
              </a:lnSpc>
              <a:spcBef>
                <a:spcPct val="0"/>
              </a:spcBef>
              <a:spcAft>
                <a:spcPct val="0"/>
              </a:spcAft>
              <a:buFont typeface="+mj-cs"/>
              <a:buAutoNum type="arabic2Minus"/>
              <a:tabLst>
                <a:tab pos="6480175" algn="r"/>
              </a:tabLst>
            </a:pPr>
            <a:r>
              <a:rPr kumimoji="0" lang="en-GB" sz="2400" b="0" i="0" u="none" strike="noStrike" cap="none" normalizeH="0" baseline="0" dirty="0" smtClean="0">
                <a:ln>
                  <a:noFill/>
                </a:ln>
                <a:solidFill>
                  <a:schemeClr val="tx1"/>
                </a:solidFill>
                <a:effectLst/>
                <a:latin typeface="AL-Mateen"/>
                <a:ea typeface="Times New Roman" pitchFamily="18" charset="0"/>
                <a:cs typeface="Arial" pitchFamily="34" charset="0"/>
              </a:rPr>
              <a:t> </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خرائط الدوران الواحد           </a:t>
            </a:r>
            <a:r>
              <a:rPr kumimoji="0" lang="en-GB" sz="2000" i="0" u="none" strike="noStrike" cap="none" normalizeH="0" baseline="0" dirty="0" smtClean="0">
                <a:ln>
                  <a:noFill/>
                </a:ln>
                <a:solidFill>
                  <a:schemeClr val="tx1"/>
                </a:solidFill>
                <a:effectLst/>
                <a:latin typeface="AL-Mateen"/>
                <a:ea typeface="Times New Roman" pitchFamily="18" charset="0"/>
                <a:cs typeface="Arial" pitchFamily="34" charset="0"/>
              </a:rPr>
              <a:t> </a:t>
            </a:r>
            <a:r>
              <a:rPr lang="en-US" sz="1600" b="1" dirty="0" smtClean="0">
                <a:latin typeface="Arial" pitchFamily="34" charset="0"/>
                <a:ea typeface="Times New Roman" pitchFamily="18" charset="0"/>
                <a:cs typeface="Arial" pitchFamily="34" charset="0"/>
              </a:rPr>
              <a:t>Simple – Loop Flowcharts </a:t>
            </a:r>
            <a:endParaRPr lang="ar-SA" sz="1600" b="1" dirty="0" smtClean="0">
              <a:latin typeface="Arial" pitchFamily="34" charset="0"/>
              <a:ea typeface="Times New Roman" pitchFamily="18" charset="0"/>
              <a:cs typeface="Arial" pitchFamily="34" charset="0"/>
            </a:endParaRPr>
          </a:p>
          <a:p>
            <a:pPr marL="1371600" lvl="2" indent="-457200" algn="r" rtl="1" eaLnBrk="0" fontAlgn="base" hangingPunct="0">
              <a:lnSpc>
                <a:spcPct val="150000"/>
              </a:lnSpc>
              <a:spcBef>
                <a:spcPct val="0"/>
              </a:spcBef>
              <a:spcAft>
                <a:spcPct val="0"/>
              </a:spcAft>
              <a:buFont typeface="+mj-cs"/>
              <a:buAutoNum type="arabic2Minus"/>
              <a:tabLst>
                <a:tab pos="6480175" algn="r"/>
              </a:tabLst>
            </a:pPr>
            <a:r>
              <a:rPr kumimoji="0" lang="en-GB" sz="2400" b="0" i="0" u="none" strike="noStrike" cap="none" normalizeH="0" baseline="0" dirty="0" smtClean="0">
                <a:ln>
                  <a:noFill/>
                </a:ln>
                <a:solidFill>
                  <a:schemeClr val="tx1"/>
                </a:solidFill>
                <a:effectLst/>
                <a:latin typeface="AL-Mateen"/>
                <a:ea typeface="Times New Roman" pitchFamily="18" charset="0"/>
                <a:cs typeface="Arial" pitchFamily="34" charset="0"/>
              </a:rPr>
              <a:t> </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خرائط </a:t>
            </a:r>
            <a:r>
              <a:rPr kumimoji="0" lang="ar-SA" sz="2000" b="0" i="0" u="none" strike="noStrike" cap="none" normalizeH="0" baseline="0" dirty="0" err="1" smtClean="0">
                <a:ln>
                  <a:noFill/>
                </a:ln>
                <a:solidFill>
                  <a:schemeClr val="tx1"/>
                </a:solidFill>
                <a:effectLst/>
                <a:latin typeface="AL-Mohanad"/>
                <a:ea typeface="Times New Roman" pitchFamily="18" charset="0"/>
                <a:cs typeface="Arial" pitchFamily="34" charset="0"/>
              </a:rPr>
              <a:t>الدورانات</a:t>
            </a:r>
            <a:r>
              <a:rPr kumimoji="0" lang="ar-SA" sz="2000" b="0" i="0" u="none" strike="noStrike" cap="none" normalizeH="0" baseline="0" dirty="0" smtClean="0">
                <a:ln>
                  <a:noFill/>
                </a:ln>
                <a:solidFill>
                  <a:schemeClr val="tx1"/>
                </a:solidFill>
                <a:effectLst/>
                <a:latin typeface="AL-Mohanad"/>
                <a:ea typeface="Times New Roman" pitchFamily="18" charset="0"/>
                <a:cs typeface="Arial" pitchFamily="34" charset="0"/>
              </a:rPr>
              <a:t> المتعددة</a:t>
            </a:r>
            <a:r>
              <a:rPr kumimoji="0" lang="en-GB" sz="2400" b="0" i="0" u="none" strike="noStrike" cap="none" normalizeH="0" baseline="0" dirty="0" smtClean="0">
                <a:ln>
                  <a:noFill/>
                </a:ln>
                <a:solidFill>
                  <a:schemeClr val="tx1"/>
                </a:solidFill>
                <a:effectLst/>
                <a:latin typeface="AL-Mateen"/>
                <a:ea typeface="Times New Roman" pitchFamily="18" charset="0"/>
                <a:cs typeface="Arial" pitchFamily="34" charset="0"/>
              </a:rPr>
              <a:t>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Multi – Loop Flowcharts</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عنصر نائب للتاريخ 3"/>
          <p:cNvSpPr>
            <a:spLocks noGrp="1"/>
          </p:cNvSpPr>
          <p:nvPr>
            <p:ph type="dt" sz="half" idx="10"/>
          </p:nvPr>
        </p:nvSpPr>
        <p:spPr/>
        <p:txBody>
          <a:bodyPr/>
          <a:lstStyle/>
          <a:p>
            <a:r>
              <a:rPr lang="ar-SA" smtClean="0"/>
              <a:t>19/02/1432</a:t>
            </a:r>
            <a:endParaRPr lang="ar-SA"/>
          </a:p>
        </p:txBody>
      </p:sp>
      <p:sp>
        <p:nvSpPr>
          <p:cNvPr id="5" name="عنصر نائب لرقم الشريحة 4"/>
          <p:cNvSpPr>
            <a:spLocks noGrp="1"/>
          </p:cNvSpPr>
          <p:nvPr>
            <p:ph type="sldNum" sz="quarter" idx="12"/>
          </p:nvPr>
        </p:nvSpPr>
        <p:spPr/>
        <p:txBody>
          <a:bodyPr/>
          <a:lstStyle/>
          <a:p>
            <a:fld id="{815E6D2D-C790-4E1B-B5CF-68B335BF6A9C}" type="slidenum">
              <a:rPr lang="ar-SA" smtClean="0"/>
              <a:pPr/>
              <a:t>21</a:t>
            </a:fld>
            <a:endParaRPr lang="ar-SA"/>
          </a:p>
        </p:txBody>
      </p:sp>
      <p:sp>
        <p:nvSpPr>
          <p:cNvPr id="6" name="عنصر نائب للتذييل 5"/>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 name="Rectangle 81"/>
          <p:cNvSpPr>
            <a:spLocks noChangeArrowheads="1"/>
          </p:cNvSpPr>
          <p:nvPr/>
        </p:nvSpPr>
        <p:spPr bwMode="auto">
          <a:xfrm>
            <a:off x="714348" y="1643050"/>
            <a:ext cx="785818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tab pos="6480175" algn="r"/>
              </a:tabLst>
            </a:pPr>
            <a:r>
              <a:rPr kumimoji="0" lang="ar-SA" sz="3200" b="1" i="0" u="sng" strike="noStrike" cap="none" normalizeH="0" baseline="0" dirty="0" smtClean="0">
                <a:ln>
                  <a:noFill/>
                </a:ln>
                <a:solidFill>
                  <a:schemeClr val="tx1"/>
                </a:solidFill>
                <a:effectLst/>
                <a:latin typeface="Arial" pitchFamily="34" charset="0"/>
                <a:ea typeface="Times New Roman" pitchFamily="18" charset="0"/>
                <a:cs typeface="AL-Mateen" charset="-78"/>
              </a:rPr>
              <a:t>خ</a:t>
            </a:r>
            <a:r>
              <a:rPr kumimoji="0" lang="ar-SA" sz="3200" b="1" i="0" u="sng" strike="noStrike" cap="none" normalizeH="0" baseline="0" dirty="0" smtClean="0" bmk="">
                <a:ln>
                  <a:noFill/>
                </a:ln>
                <a:solidFill>
                  <a:schemeClr val="tx1"/>
                </a:solidFill>
                <a:effectLst/>
                <a:latin typeface="Arial" pitchFamily="34" charset="0"/>
                <a:ea typeface="Times New Roman" pitchFamily="18" charset="0"/>
                <a:cs typeface="AL-Mateen" charset="-78"/>
              </a:rPr>
              <a:t>رائط التتابع البسيط</a:t>
            </a:r>
            <a:r>
              <a:rPr kumimoji="0" lang="ar-SA" sz="3600" b="1" i="0" u="sng" strike="noStrike" cap="none" normalizeH="0" baseline="0" dirty="0" smtClean="0">
                <a:ln>
                  <a:noFill/>
                </a:ln>
                <a:solidFill>
                  <a:schemeClr val="tx1"/>
                </a:solidFill>
                <a:effectLst/>
                <a:latin typeface="Arial" pitchFamily="34" charset="0"/>
                <a:ea typeface="Times New Roman" pitchFamily="18" charset="0"/>
                <a:cs typeface="AL-Mateen" charset="-78"/>
              </a:rPr>
              <a:t>   </a:t>
            </a:r>
            <a:endParaRPr kumimoji="0" lang="en-GB" sz="2000" b="1" i="0" u="sng" strike="noStrike" cap="none" normalizeH="0" baseline="0" dirty="0" smtClean="0">
              <a:ln>
                <a:noFill/>
              </a:ln>
              <a:solidFill>
                <a:schemeClr val="tx1"/>
              </a:solidFill>
              <a:effectLst/>
              <a:latin typeface="Arial" pitchFamily="34" charset="0"/>
              <a:cs typeface="Arial" pitchFamily="34" charset="0"/>
            </a:endParaRPr>
          </a:p>
          <a:p>
            <a:pPr lvl="1" indent="441325" algn="r" rtl="1" eaLnBrk="0" fontAlgn="base" hangingPunct="0">
              <a:lnSpc>
                <a:spcPct val="150000"/>
              </a:lnSpc>
              <a:spcBef>
                <a:spcPct val="0"/>
              </a:spcBef>
              <a:spcAft>
                <a:spcPct val="0"/>
              </a:spcAft>
              <a:buFont typeface="Arial" pitchFamily="34" charset="0"/>
              <a:buChar char="•"/>
              <a:tabLst>
                <a:tab pos="715963" algn="r"/>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charset="-78"/>
              </a:rPr>
              <a:t>يتم ترتيب خطوات </a:t>
            </a:r>
            <a:r>
              <a:rPr lang="ar-SA" sz="2400" dirty="0" smtClean="0">
                <a:latin typeface="Arial" pitchFamily="34" charset="0"/>
                <a:ea typeface="Times New Roman" pitchFamily="18" charset="0"/>
                <a:cs typeface="AL-Mohanad" charset="-78"/>
              </a:rPr>
              <a:t>الحل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charset="-78"/>
              </a:rPr>
              <a:t>بشكل سلسلة مستقيمة</a:t>
            </a:r>
          </a:p>
          <a:p>
            <a:pPr lvl="1" indent="441325" algn="r" rtl="1" eaLnBrk="0" fontAlgn="base" hangingPunct="0">
              <a:lnSpc>
                <a:spcPct val="150000"/>
              </a:lnSpc>
              <a:spcBef>
                <a:spcPct val="0"/>
              </a:spcBef>
              <a:spcAft>
                <a:spcPct val="0"/>
              </a:spcAft>
              <a:buFont typeface="Arial" pitchFamily="34" charset="0"/>
              <a:buChar char="•"/>
              <a:tabLst>
                <a:tab pos="715963" algn="r"/>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charset="-78"/>
              </a:rPr>
              <a:t>تنعدم فيها أية تفرعات</a:t>
            </a:r>
          </a:p>
          <a:p>
            <a:pPr lvl="1" indent="441325" algn="r" rtl="1" eaLnBrk="0" fontAlgn="base" hangingPunct="0">
              <a:lnSpc>
                <a:spcPct val="150000"/>
              </a:lnSpc>
              <a:spcBef>
                <a:spcPct val="0"/>
              </a:spcBef>
              <a:spcAft>
                <a:spcPct val="0"/>
              </a:spcAft>
              <a:buFont typeface="Arial" pitchFamily="34" charset="0"/>
              <a:buChar char="•"/>
              <a:tabLst>
                <a:tab pos="715963" algn="r"/>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charset="-78"/>
              </a:rPr>
              <a:t>تخلو من أي دورانات</a:t>
            </a:r>
          </a:p>
        </p:txBody>
      </p:sp>
      <p:sp>
        <p:nvSpPr>
          <p:cNvPr id="3" name="عنصر نائب للتاريخ 2"/>
          <p:cNvSpPr>
            <a:spLocks noGrp="1"/>
          </p:cNvSpPr>
          <p:nvPr>
            <p:ph type="dt" sz="half" idx="10"/>
          </p:nvPr>
        </p:nvSpPr>
        <p:spPr/>
        <p:txBody>
          <a:bodyPr/>
          <a:lstStyle/>
          <a:p>
            <a:r>
              <a:rPr lang="ar-SA" smtClean="0"/>
              <a:t>19/02/1432</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22</a:t>
            </a:fld>
            <a:endParaRPr lang="ar-SA"/>
          </a:p>
        </p:txBody>
      </p:sp>
      <p:sp>
        <p:nvSpPr>
          <p:cNvPr id="5" name="عنصر نائب للتذييل 4"/>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857232"/>
            <a:ext cx="7786742" cy="1292662"/>
          </a:xfrm>
          <a:prstGeom prst="rect">
            <a:avLst/>
          </a:prstGeom>
        </p:spPr>
        <p:txBody>
          <a:bodyPr wrap="square">
            <a:spAutoFit/>
          </a:bodyPr>
          <a:lstStyle/>
          <a:p>
            <a:pPr lvl="1" indent="-15875" algn="r" rtl="1" eaLnBrk="0" fontAlgn="base" hangingPunct="0">
              <a:lnSpc>
                <a:spcPct val="150000"/>
              </a:lnSpc>
              <a:spcBef>
                <a:spcPct val="0"/>
              </a:spcBef>
              <a:spcAft>
                <a:spcPct val="0"/>
              </a:spcAft>
              <a:tabLst>
                <a:tab pos="441325" algn="r"/>
              </a:tabLst>
            </a:pPr>
            <a:r>
              <a:rPr kumimoji="0" lang="ar-SA" sz="2800" b="1" i="0" u="none" strike="noStrike" cap="none" normalizeH="0" baseline="0" dirty="0" smtClean="0">
                <a:ln>
                  <a:noFill/>
                </a:ln>
                <a:solidFill>
                  <a:schemeClr val="tx1"/>
                </a:solidFill>
                <a:effectLst/>
                <a:latin typeface="Andale Mono" charset="0"/>
                <a:ea typeface="Times New Roman" pitchFamily="18" charset="0"/>
                <a:cs typeface="AL-Mohanad" charset="-78"/>
              </a:rPr>
              <a:t>مثال 3:</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lvl="0" algn="r" rtl="1" eaLnBrk="0" fontAlgn="base" hangingPunct="0">
              <a:lnSpc>
                <a:spcPct val="150000"/>
              </a:lnSpc>
              <a:spcBef>
                <a:spcPct val="0"/>
              </a:spcBef>
              <a:spcAft>
                <a:spcPct val="0"/>
              </a:spcAft>
              <a:tabLst>
                <a:tab pos="6480175" algn="r"/>
              </a:tabLst>
            </a:pPr>
            <a:r>
              <a:rPr kumimoji="0" lang="ar-SA" sz="2400" b="0" i="0" u="none" strike="noStrike" cap="none" normalizeH="0" baseline="0" dirty="0" smtClean="0">
                <a:ln>
                  <a:noFill/>
                </a:ln>
                <a:solidFill>
                  <a:schemeClr val="tx1"/>
                </a:solidFill>
                <a:effectLst/>
                <a:latin typeface="Andale Mono" charset="0"/>
                <a:ea typeface="Times New Roman" pitchFamily="18" charset="0"/>
                <a:cs typeface="AL-Mohanad" charset="-78"/>
              </a:rPr>
              <a:t>ارسم خريطة سير البرنامج التي تمثل عملية شراء كتاب من مركز بيع الكتب.</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عنصر نائب للتاريخ 2"/>
          <p:cNvSpPr>
            <a:spLocks noGrp="1"/>
          </p:cNvSpPr>
          <p:nvPr>
            <p:ph type="dt" sz="half" idx="10"/>
          </p:nvPr>
        </p:nvSpPr>
        <p:spPr/>
        <p:txBody>
          <a:bodyPr/>
          <a:lstStyle/>
          <a:p>
            <a:r>
              <a:rPr lang="ar-SA" smtClean="0"/>
              <a:t>19/02/1432</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23</a:t>
            </a:fld>
            <a:endParaRPr lang="ar-SA"/>
          </a:p>
        </p:txBody>
      </p:sp>
      <p:sp>
        <p:nvSpPr>
          <p:cNvPr id="5" name="عنصر نائب للتذييل 4"/>
          <p:cNvSpPr>
            <a:spLocks noGrp="1"/>
          </p:cNvSpPr>
          <p:nvPr>
            <p:ph type="ftr" sz="quarter" idx="11"/>
          </p:nvPr>
        </p:nvSpPr>
        <p:spPr/>
        <p:txBody>
          <a:bodyPr/>
          <a:lstStyle/>
          <a:p>
            <a:r>
              <a:rPr lang="ar-SA" smtClean="0"/>
              <a:t>أساسيات برمجة الحاسب</a:t>
            </a:r>
            <a:endParaRPr lang="ar-SA"/>
          </a:p>
        </p:txBody>
      </p:sp>
      <p:sp>
        <p:nvSpPr>
          <p:cNvPr id="6" name="مستطيل 5"/>
          <p:cNvSpPr/>
          <p:nvPr/>
        </p:nvSpPr>
        <p:spPr>
          <a:xfrm>
            <a:off x="1571604" y="2857496"/>
            <a:ext cx="6143652" cy="21698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eaLnBrk="0" fontAlgn="base" hangingPunct="0">
              <a:lnSpc>
                <a:spcPct val="150000"/>
              </a:lnSpc>
              <a:spcBef>
                <a:spcPct val="0"/>
              </a:spcBef>
              <a:spcAft>
                <a:spcPct val="0"/>
              </a:spcAft>
              <a:tabLst>
                <a:tab pos="6480175" algn="r"/>
              </a:tabLst>
            </a:pPr>
            <a:r>
              <a:rPr lang="ar-SA" b="1" dirty="0" smtClean="0">
                <a:latin typeface="Andale Mono" charset="0"/>
                <a:ea typeface="Times New Roman" pitchFamily="18" charset="0"/>
                <a:cs typeface="AL-Mohanad" charset="-78"/>
              </a:rPr>
              <a:t> الحل:</a:t>
            </a:r>
            <a:endParaRPr lang="en-GB" sz="1200" dirty="0" smtClean="0">
              <a:latin typeface="Arial" pitchFamily="34" charset="0"/>
              <a:cs typeface="Arial" pitchFamily="34" charset="0"/>
            </a:endParaRPr>
          </a:p>
          <a:p>
            <a:pPr lvl="0" eaLnBrk="0" fontAlgn="base" hangingPunct="0">
              <a:lnSpc>
                <a:spcPct val="150000"/>
              </a:lnSpc>
              <a:spcBef>
                <a:spcPct val="0"/>
              </a:spcBef>
              <a:spcAft>
                <a:spcPct val="0"/>
              </a:spcAft>
              <a:tabLst>
                <a:tab pos="6480175" algn="r"/>
              </a:tabLst>
            </a:pPr>
            <a:r>
              <a:rPr lang="ar-SA" dirty="0" smtClean="0">
                <a:latin typeface="Andale Mono" charset="0"/>
                <a:ea typeface="Times New Roman" pitchFamily="18" charset="0"/>
                <a:cs typeface="AL-Mohanad" charset="-78"/>
              </a:rPr>
              <a:t>خريطة سير البرنامج في الشكل</a:t>
            </a:r>
            <a:r>
              <a:rPr lang="en-US" dirty="0" smtClean="0">
                <a:latin typeface="Arial" pitchFamily="34" charset="0"/>
                <a:ea typeface="Times New Roman" pitchFamily="18" charset="0"/>
                <a:cs typeface="Arial" pitchFamily="34" charset="0"/>
              </a:rPr>
              <a:t>(1-4) </a:t>
            </a:r>
            <a:r>
              <a:rPr lang="ar-SA" dirty="0" smtClean="0">
                <a:latin typeface="Arial" pitchFamily="34" charset="0"/>
                <a:ea typeface="Times New Roman" pitchFamily="18" charset="0"/>
                <a:cs typeface="AL-Mohanad" charset="-78"/>
              </a:rPr>
              <a:t>يمكن أن تمثلها الخطوات الآتية:</a:t>
            </a:r>
            <a:endParaRPr lang="en-GB" sz="1200" dirty="0" smtClean="0">
              <a:latin typeface="Arial" pitchFamily="34" charset="0"/>
              <a:cs typeface="Arial" pitchFamily="34" charset="0"/>
            </a:endParaRPr>
          </a:p>
          <a:p>
            <a:pPr lvl="0" eaLnBrk="0" fontAlgn="base" hangingPunct="0">
              <a:lnSpc>
                <a:spcPct val="150000"/>
              </a:lnSpc>
              <a:spcBef>
                <a:spcPct val="0"/>
              </a:spcBef>
              <a:spcAft>
                <a:spcPct val="0"/>
              </a:spcAft>
              <a:tabLst>
                <a:tab pos="6480175" algn="r"/>
              </a:tabLst>
            </a:pPr>
            <a:r>
              <a:rPr lang="ar-SA" dirty="0" smtClean="0">
                <a:latin typeface="Arial" pitchFamily="34" charset="0"/>
                <a:ea typeface="Times New Roman" pitchFamily="18" charset="0"/>
                <a:cs typeface="AL-Mohanad" charset="-78"/>
              </a:rPr>
              <a:t>   </a:t>
            </a:r>
            <a:r>
              <a:rPr lang="en-US" dirty="0" smtClean="0">
                <a:latin typeface="Arial" pitchFamily="34" charset="0"/>
                <a:ea typeface="Times New Roman" pitchFamily="18" charset="0"/>
                <a:cs typeface="AL-Mohanad" charset="-78"/>
              </a:rPr>
              <a:t>-1</a:t>
            </a:r>
            <a:r>
              <a:rPr lang="ar-SA" dirty="0" smtClean="0">
                <a:latin typeface="Arial" pitchFamily="34" charset="0"/>
                <a:ea typeface="Times New Roman" pitchFamily="18" charset="0"/>
                <a:cs typeface="AL-Mohanad" charset="-78"/>
              </a:rPr>
              <a:t>  اطلب الكتاب</a:t>
            </a:r>
            <a:endParaRPr lang="en-GB" sz="1200" dirty="0" smtClean="0">
              <a:latin typeface="Arial" pitchFamily="34" charset="0"/>
              <a:cs typeface="Arial" pitchFamily="34" charset="0"/>
            </a:endParaRPr>
          </a:p>
          <a:p>
            <a:pPr lvl="0" eaLnBrk="0" fontAlgn="base" hangingPunct="0">
              <a:lnSpc>
                <a:spcPct val="150000"/>
              </a:lnSpc>
              <a:spcBef>
                <a:spcPct val="0"/>
              </a:spcBef>
              <a:spcAft>
                <a:spcPct val="0"/>
              </a:spcAft>
              <a:tabLst>
                <a:tab pos="6480175" algn="r"/>
              </a:tabLst>
            </a:pPr>
            <a:r>
              <a:rPr lang="ar-SA" dirty="0" smtClean="0">
                <a:latin typeface="Arial" pitchFamily="34" charset="0"/>
                <a:ea typeface="Times New Roman" pitchFamily="18" charset="0"/>
                <a:cs typeface="AL-Mohanad" charset="-78"/>
              </a:rPr>
              <a:t>   </a:t>
            </a:r>
            <a:r>
              <a:rPr lang="en-US" dirty="0" smtClean="0">
                <a:latin typeface="Arial" pitchFamily="34" charset="0"/>
                <a:ea typeface="Times New Roman" pitchFamily="18" charset="0"/>
                <a:cs typeface="AL-Mohanad" charset="-78"/>
              </a:rPr>
              <a:t>-2</a:t>
            </a:r>
            <a:r>
              <a:rPr lang="ar-SA" dirty="0" smtClean="0">
                <a:latin typeface="Arial" pitchFamily="34" charset="0"/>
                <a:ea typeface="Times New Roman" pitchFamily="18" charset="0"/>
                <a:cs typeface="AL-Mohanad" charset="-78"/>
              </a:rPr>
              <a:t>  استلم الفاتورة</a:t>
            </a:r>
            <a:endParaRPr lang="en-GB" sz="1200" dirty="0" smtClean="0">
              <a:latin typeface="Arial" pitchFamily="34" charset="0"/>
              <a:cs typeface="Arial" pitchFamily="34" charset="0"/>
            </a:endParaRPr>
          </a:p>
          <a:p>
            <a:pPr lvl="0" eaLnBrk="0" fontAlgn="base" hangingPunct="0">
              <a:lnSpc>
                <a:spcPct val="150000"/>
              </a:lnSpc>
              <a:spcBef>
                <a:spcPct val="0"/>
              </a:spcBef>
              <a:spcAft>
                <a:spcPct val="0"/>
              </a:spcAft>
              <a:tabLst>
                <a:tab pos="6480175" algn="r"/>
              </a:tabLst>
            </a:pPr>
            <a:r>
              <a:rPr lang="ar-SA" dirty="0" smtClean="0">
                <a:latin typeface="Arial" pitchFamily="34" charset="0"/>
                <a:ea typeface="Times New Roman" pitchFamily="18" charset="0"/>
                <a:cs typeface="AL-Mohanad" charset="-78"/>
              </a:rPr>
              <a:t>   </a:t>
            </a:r>
            <a:r>
              <a:rPr lang="en-US" dirty="0" smtClean="0">
                <a:latin typeface="Arial" pitchFamily="34" charset="0"/>
                <a:ea typeface="Times New Roman" pitchFamily="18" charset="0"/>
                <a:cs typeface="AL-Mohanad" charset="-78"/>
              </a:rPr>
              <a:t>-3</a:t>
            </a:r>
            <a:r>
              <a:rPr lang="ar-SA" dirty="0" smtClean="0">
                <a:latin typeface="Arial" pitchFamily="34" charset="0"/>
                <a:ea typeface="Times New Roman" pitchFamily="18" charset="0"/>
                <a:cs typeface="AL-Mohanad" charset="-78"/>
              </a:rPr>
              <a:t>  ادفع الفاتورة وغادر</a:t>
            </a: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noRot="1" noChangeAspect="1" noMove="1" noResize="1"/>
          </p:cNvGrpSpPr>
          <p:nvPr/>
        </p:nvGrpSpPr>
        <p:grpSpPr bwMode="auto">
          <a:xfrm>
            <a:off x="1571308" y="857250"/>
            <a:ext cx="4143375" cy="6066155"/>
            <a:chOff x="-278" y="-295"/>
            <a:chExt cx="6525" cy="9553"/>
          </a:xfrm>
        </p:grpSpPr>
        <p:sp>
          <p:nvSpPr>
            <p:cNvPr id="26628" name="AutoShape 4"/>
            <p:cNvSpPr>
              <a:spLocks noChangeAspect="1" noChangeArrowheads="1"/>
            </p:cNvSpPr>
            <p:nvPr/>
          </p:nvSpPr>
          <p:spPr bwMode="auto">
            <a:xfrm>
              <a:off x="-278" y="-295"/>
              <a:ext cx="6525" cy="8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algn="ctr"/>
              <a:endParaRPr lang="en-GB" sz="2400" b="1" dirty="0"/>
            </a:p>
          </p:txBody>
        </p:sp>
        <p:sp>
          <p:nvSpPr>
            <p:cNvPr id="26629" name="Rectangle 5"/>
            <p:cNvSpPr>
              <a:spLocks noChangeArrowheads="1"/>
            </p:cNvSpPr>
            <p:nvPr/>
          </p:nvSpPr>
          <p:spPr bwMode="auto">
            <a:xfrm>
              <a:off x="100" y="1670"/>
              <a:ext cx="1670" cy="1110"/>
            </a:xfrm>
            <a:prstGeom prst="rect">
              <a:avLst/>
            </a:prstGeom>
            <a:noFill/>
            <a:ln w="1841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30" name="Line 6"/>
            <p:cNvSpPr>
              <a:spLocks noChangeShapeType="1"/>
            </p:cNvSpPr>
            <p:nvPr/>
          </p:nvSpPr>
          <p:spPr bwMode="auto">
            <a:xfrm>
              <a:off x="935" y="2794"/>
              <a:ext cx="1" cy="591"/>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31" name="Freeform 7"/>
            <p:cNvSpPr>
              <a:spLocks/>
            </p:cNvSpPr>
            <p:nvPr/>
          </p:nvSpPr>
          <p:spPr bwMode="auto">
            <a:xfrm>
              <a:off x="880" y="3356"/>
              <a:ext cx="113" cy="115"/>
            </a:xfrm>
            <a:custGeom>
              <a:avLst/>
              <a:gdLst/>
              <a:ahLst/>
              <a:cxnLst>
                <a:cxn ang="0">
                  <a:pos x="113" y="0"/>
                </a:cxn>
                <a:cxn ang="0">
                  <a:pos x="0" y="0"/>
                </a:cxn>
                <a:cxn ang="0">
                  <a:pos x="55" y="115"/>
                </a:cxn>
                <a:cxn ang="0">
                  <a:pos x="113" y="0"/>
                </a:cxn>
              </a:cxnLst>
              <a:rect l="0" t="0" r="r" b="b"/>
              <a:pathLst>
                <a:path w="113" h="115">
                  <a:moveTo>
                    <a:pt x="113" y="0"/>
                  </a:moveTo>
                  <a:lnTo>
                    <a:pt x="0" y="0"/>
                  </a:lnTo>
                  <a:lnTo>
                    <a:pt x="55" y="115"/>
                  </a:lnTo>
                  <a:lnTo>
                    <a:pt x="1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32" name="AutoShape 8"/>
            <p:cNvSpPr>
              <a:spLocks noChangeArrowheads="1"/>
            </p:cNvSpPr>
            <p:nvPr/>
          </p:nvSpPr>
          <p:spPr bwMode="auto">
            <a:xfrm>
              <a:off x="86" y="86"/>
              <a:ext cx="1670" cy="879"/>
            </a:xfrm>
            <a:prstGeom prst="roundRect">
              <a:avLst>
                <a:gd name="adj" fmla="val 50000"/>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33" name="Rectangle 9"/>
            <p:cNvSpPr>
              <a:spLocks noChangeArrowheads="1"/>
            </p:cNvSpPr>
            <p:nvPr/>
          </p:nvSpPr>
          <p:spPr bwMode="auto">
            <a:xfrm>
              <a:off x="100" y="3485"/>
              <a:ext cx="1670" cy="1110"/>
            </a:xfrm>
            <a:prstGeom prst="rect">
              <a:avLst/>
            </a:prstGeom>
            <a:noFill/>
            <a:ln w="1841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34" name="Line 10"/>
            <p:cNvSpPr>
              <a:spLocks noChangeShapeType="1"/>
            </p:cNvSpPr>
            <p:nvPr/>
          </p:nvSpPr>
          <p:spPr bwMode="auto">
            <a:xfrm>
              <a:off x="935" y="4609"/>
              <a:ext cx="1" cy="590"/>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35" name="Freeform 11"/>
            <p:cNvSpPr>
              <a:spLocks/>
            </p:cNvSpPr>
            <p:nvPr/>
          </p:nvSpPr>
          <p:spPr bwMode="auto">
            <a:xfrm>
              <a:off x="880" y="5171"/>
              <a:ext cx="113" cy="115"/>
            </a:xfrm>
            <a:custGeom>
              <a:avLst/>
              <a:gdLst/>
              <a:ahLst/>
              <a:cxnLst>
                <a:cxn ang="0">
                  <a:pos x="113" y="0"/>
                </a:cxn>
                <a:cxn ang="0">
                  <a:pos x="0" y="0"/>
                </a:cxn>
                <a:cxn ang="0">
                  <a:pos x="55" y="115"/>
                </a:cxn>
                <a:cxn ang="0">
                  <a:pos x="113" y="0"/>
                </a:cxn>
              </a:cxnLst>
              <a:rect l="0" t="0" r="r" b="b"/>
              <a:pathLst>
                <a:path w="113" h="115">
                  <a:moveTo>
                    <a:pt x="113" y="0"/>
                  </a:moveTo>
                  <a:lnTo>
                    <a:pt x="0" y="0"/>
                  </a:lnTo>
                  <a:lnTo>
                    <a:pt x="55" y="115"/>
                  </a:lnTo>
                  <a:lnTo>
                    <a:pt x="1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36" name="Rectangle 12"/>
            <p:cNvSpPr>
              <a:spLocks noChangeArrowheads="1"/>
            </p:cNvSpPr>
            <p:nvPr/>
          </p:nvSpPr>
          <p:spPr bwMode="auto">
            <a:xfrm>
              <a:off x="100" y="5300"/>
              <a:ext cx="1670" cy="1110"/>
            </a:xfrm>
            <a:prstGeom prst="rect">
              <a:avLst/>
            </a:prstGeom>
            <a:noFill/>
            <a:ln w="1841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37" name="Line 13"/>
            <p:cNvSpPr>
              <a:spLocks noChangeShapeType="1"/>
            </p:cNvSpPr>
            <p:nvPr/>
          </p:nvSpPr>
          <p:spPr bwMode="auto">
            <a:xfrm>
              <a:off x="935" y="6424"/>
              <a:ext cx="1" cy="590"/>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38" name="Freeform 14"/>
            <p:cNvSpPr>
              <a:spLocks/>
            </p:cNvSpPr>
            <p:nvPr/>
          </p:nvSpPr>
          <p:spPr bwMode="auto">
            <a:xfrm>
              <a:off x="880" y="6985"/>
              <a:ext cx="113" cy="116"/>
            </a:xfrm>
            <a:custGeom>
              <a:avLst/>
              <a:gdLst/>
              <a:ahLst/>
              <a:cxnLst>
                <a:cxn ang="0">
                  <a:pos x="113" y="0"/>
                </a:cxn>
                <a:cxn ang="0">
                  <a:pos x="0" y="0"/>
                </a:cxn>
                <a:cxn ang="0">
                  <a:pos x="55" y="116"/>
                </a:cxn>
                <a:cxn ang="0">
                  <a:pos x="113" y="0"/>
                </a:cxn>
              </a:cxnLst>
              <a:rect l="0" t="0" r="r" b="b"/>
              <a:pathLst>
                <a:path w="113" h="116">
                  <a:moveTo>
                    <a:pt x="113" y="0"/>
                  </a:moveTo>
                  <a:lnTo>
                    <a:pt x="0" y="0"/>
                  </a:lnTo>
                  <a:lnTo>
                    <a:pt x="55" y="116"/>
                  </a:lnTo>
                  <a:lnTo>
                    <a:pt x="1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39" name="Line 15"/>
            <p:cNvSpPr>
              <a:spLocks noChangeShapeType="1"/>
            </p:cNvSpPr>
            <p:nvPr/>
          </p:nvSpPr>
          <p:spPr bwMode="auto">
            <a:xfrm>
              <a:off x="921" y="979"/>
              <a:ext cx="1" cy="591"/>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40" name="Freeform 16"/>
            <p:cNvSpPr>
              <a:spLocks/>
            </p:cNvSpPr>
            <p:nvPr/>
          </p:nvSpPr>
          <p:spPr bwMode="auto">
            <a:xfrm>
              <a:off x="866" y="1541"/>
              <a:ext cx="112" cy="115"/>
            </a:xfrm>
            <a:custGeom>
              <a:avLst/>
              <a:gdLst/>
              <a:ahLst/>
              <a:cxnLst>
                <a:cxn ang="0">
                  <a:pos x="112" y="0"/>
                </a:cxn>
                <a:cxn ang="0">
                  <a:pos x="0" y="0"/>
                </a:cxn>
                <a:cxn ang="0">
                  <a:pos x="55" y="115"/>
                </a:cxn>
                <a:cxn ang="0">
                  <a:pos x="112" y="0"/>
                </a:cxn>
              </a:cxnLst>
              <a:rect l="0" t="0" r="r" b="b"/>
              <a:pathLst>
                <a:path w="112" h="115">
                  <a:moveTo>
                    <a:pt x="112" y="0"/>
                  </a:moveTo>
                  <a:lnTo>
                    <a:pt x="0" y="0"/>
                  </a:lnTo>
                  <a:lnTo>
                    <a:pt x="55" y="115"/>
                  </a:lnTo>
                  <a:lnTo>
                    <a:pt x="1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41" name="AutoShape 17"/>
            <p:cNvSpPr>
              <a:spLocks noChangeArrowheads="1"/>
            </p:cNvSpPr>
            <p:nvPr/>
          </p:nvSpPr>
          <p:spPr bwMode="auto">
            <a:xfrm>
              <a:off x="100" y="7115"/>
              <a:ext cx="1670" cy="879"/>
            </a:xfrm>
            <a:prstGeom prst="roundRect">
              <a:avLst>
                <a:gd name="adj" fmla="val 50000"/>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42" name="Rectangle 18"/>
            <p:cNvSpPr>
              <a:spLocks noChangeArrowheads="1"/>
            </p:cNvSpPr>
            <p:nvPr/>
          </p:nvSpPr>
          <p:spPr bwMode="auto">
            <a:xfrm>
              <a:off x="496" y="410"/>
              <a:ext cx="765" cy="2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43" name="Rectangle 19"/>
            <p:cNvSpPr>
              <a:spLocks noChangeArrowheads="1"/>
            </p:cNvSpPr>
            <p:nvPr/>
          </p:nvSpPr>
          <p:spPr bwMode="auto">
            <a:xfrm>
              <a:off x="568" y="430"/>
              <a:ext cx="606"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START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44" name="Rectangle 20"/>
            <p:cNvSpPr>
              <a:spLocks noChangeArrowheads="1"/>
            </p:cNvSpPr>
            <p:nvPr/>
          </p:nvSpPr>
          <p:spPr bwMode="auto">
            <a:xfrm>
              <a:off x="612" y="1995"/>
              <a:ext cx="592"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45" name="Rectangle 21"/>
            <p:cNvSpPr>
              <a:spLocks noChangeArrowheads="1"/>
            </p:cNvSpPr>
            <p:nvPr/>
          </p:nvSpPr>
          <p:spPr bwMode="auto">
            <a:xfrm>
              <a:off x="648" y="2014"/>
              <a:ext cx="495"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Order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46" name="Rectangle 22"/>
            <p:cNvSpPr>
              <a:spLocks noChangeArrowheads="1"/>
            </p:cNvSpPr>
            <p:nvPr/>
          </p:nvSpPr>
          <p:spPr bwMode="auto">
            <a:xfrm>
              <a:off x="684" y="2244"/>
              <a:ext cx="434"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book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47" name="Rectangle 23"/>
            <p:cNvSpPr>
              <a:spLocks noChangeArrowheads="1"/>
            </p:cNvSpPr>
            <p:nvPr/>
          </p:nvSpPr>
          <p:spPr bwMode="auto">
            <a:xfrm>
              <a:off x="496" y="3853"/>
              <a:ext cx="881"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48" name="Rectangle 24"/>
            <p:cNvSpPr>
              <a:spLocks noChangeArrowheads="1"/>
            </p:cNvSpPr>
            <p:nvPr/>
          </p:nvSpPr>
          <p:spPr bwMode="auto">
            <a:xfrm>
              <a:off x="568" y="3872"/>
              <a:ext cx="687"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Receive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49" name="Rectangle 25"/>
            <p:cNvSpPr>
              <a:spLocks noChangeArrowheads="1"/>
            </p:cNvSpPr>
            <p:nvPr/>
          </p:nvSpPr>
          <p:spPr bwMode="auto">
            <a:xfrm>
              <a:off x="791" y="4102"/>
              <a:ext cx="263"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bill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50" name="Rectangle 26"/>
            <p:cNvSpPr>
              <a:spLocks noChangeArrowheads="1"/>
            </p:cNvSpPr>
            <p:nvPr/>
          </p:nvSpPr>
          <p:spPr bwMode="auto">
            <a:xfrm>
              <a:off x="475" y="5610"/>
              <a:ext cx="894"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51" name="Rectangle 27"/>
            <p:cNvSpPr>
              <a:spLocks noChangeArrowheads="1"/>
            </p:cNvSpPr>
            <p:nvPr/>
          </p:nvSpPr>
          <p:spPr bwMode="auto">
            <a:xfrm>
              <a:off x="576" y="5629"/>
              <a:ext cx="636"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Pay bill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52" name="Rectangle 28"/>
            <p:cNvSpPr>
              <a:spLocks noChangeArrowheads="1"/>
            </p:cNvSpPr>
            <p:nvPr/>
          </p:nvSpPr>
          <p:spPr bwMode="auto">
            <a:xfrm>
              <a:off x="547" y="5860"/>
              <a:ext cx="697"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&amp; Leave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53" name="Rectangle 29"/>
            <p:cNvSpPr>
              <a:spLocks noChangeArrowheads="1"/>
            </p:cNvSpPr>
            <p:nvPr/>
          </p:nvSpPr>
          <p:spPr bwMode="auto">
            <a:xfrm>
              <a:off x="590" y="7482"/>
              <a:ext cx="664" cy="2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54" name="Rectangle 30"/>
            <p:cNvSpPr>
              <a:spLocks noChangeArrowheads="1"/>
            </p:cNvSpPr>
            <p:nvPr/>
          </p:nvSpPr>
          <p:spPr bwMode="auto">
            <a:xfrm>
              <a:off x="662" y="7501"/>
              <a:ext cx="495"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STOP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55" name="Rectangle 31"/>
            <p:cNvSpPr>
              <a:spLocks noChangeArrowheads="1"/>
            </p:cNvSpPr>
            <p:nvPr/>
          </p:nvSpPr>
          <p:spPr bwMode="auto">
            <a:xfrm>
              <a:off x="72" y="72"/>
              <a:ext cx="1715" cy="7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56" name="Rectangle 32"/>
            <p:cNvSpPr>
              <a:spLocks noChangeArrowheads="1"/>
            </p:cNvSpPr>
            <p:nvPr/>
          </p:nvSpPr>
          <p:spPr bwMode="auto">
            <a:xfrm>
              <a:off x="4079" y="1670"/>
              <a:ext cx="1670" cy="1110"/>
            </a:xfrm>
            <a:prstGeom prst="rect">
              <a:avLst/>
            </a:prstGeom>
            <a:noFill/>
            <a:ln w="1841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57" name="Line 33"/>
            <p:cNvSpPr>
              <a:spLocks noChangeShapeType="1"/>
            </p:cNvSpPr>
            <p:nvPr/>
          </p:nvSpPr>
          <p:spPr bwMode="auto">
            <a:xfrm>
              <a:off x="4914" y="2794"/>
              <a:ext cx="1" cy="591"/>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58" name="Freeform 34"/>
            <p:cNvSpPr>
              <a:spLocks/>
            </p:cNvSpPr>
            <p:nvPr/>
          </p:nvSpPr>
          <p:spPr bwMode="auto">
            <a:xfrm>
              <a:off x="4859" y="3356"/>
              <a:ext cx="113" cy="115"/>
            </a:xfrm>
            <a:custGeom>
              <a:avLst/>
              <a:gdLst/>
              <a:ahLst/>
              <a:cxnLst>
                <a:cxn ang="0">
                  <a:pos x="55" y="115"/>
                </a:cxn>
                <a:cxn ang="0">
                  <a:pos x="0" y="0"/>
                </a:cxn>
                <a:cxn ang="0">
                  <a:pos x="113" y="0"/>
                </a:cxn>
                <a:cxn ang="0">
                  <a:pos x="55" y="115"/>
                </a:cxn>
              </a:cxnLst>
              <a:rect l="0" t="0" r="r" b="b"/>
              <a:pathLst>
                <a:path w="113" h="115">
                  <a:moveTo>
                    <a:pt x="55" y="115"/>
                  </a:moveTo>
                  <a:lnTo>
                    <a:pt x="0" y="0"/>
                  </a:lnTo>
                  <a:lnTo>
                    <a:pt x="113" y="0"/>
                  </a:lnTo>
                  <a:lnTo>
                    <a:pt x="55" y="1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59" name="AutoShape 35"/>
            <p:cNvSpPr>
              <a:spLocks noChangeArrowheads="1"/>
            </p:cNvSpPr>
            <p:nvPr/>
          </p:nvSpPr>
          <p:spPr bwMode="auto">
            <a:xfrm>
              <a:off x="4065" y="86"/>
              <a:ext cx="1670" cy="879"/>
            </a:xfrm>
            <a:prstGeom prst="roundRect">
              <a:avLst>
                <a:gd name="adj" fmla="val 50000"/>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60" name="Rectangle 36"/>
            <p:cNvSpPr>
              <a:spLocks noChangeArrowheads="1"/>
            </p:cNvSpPr>
            <p:nvPr/>
          </p:nvSpPr>
          <p:spPr bwMode="auto">
            <a:xfrm>
              <a:off x="4079" y="3485"/>
              <a:ext cx="1670" cy="1110"/>
            </a:xfrm>
            <a:prstGeom prst="rect">
              <a:avLst/>
            </a:prstGeom>
            <a:noFill/>
            <a:ln w="1841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61" name="Line 37"/>
            <p:cNvSpPr>
              <a:spLocks noChangeShapeType="1"/>
            </p:cNvSpPr>
            <p:nvPr/>
          </p:nvSpPr>
          <p:spPr bwMode="auto">
            <a:xfrm>
              <a:off x="4914" y="4609"/>
              <a:ext cx="1" cy="590"/>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62" name="Freeform 38"/>
            <p:cNvSpPr>
              <a:spLocks/>
            </p:cNvSpPr>
            <p:nvPr/>
          </p:nvSpPr>
          <p:spPr bwMode="auto">
            <a:xfrm>
              <a:off x="4859" y="5171"/>
              <a:ext cx="113" cy="115"/>
            </a:xfrm>
            <a:custGeom>
              <a:avLst/>
              <a:gdLst/>
              <a:ahLst/>
              <a:cxnLst>
                <a:cxn ang="0">
                  <a:pos x="55" y="115"/>
                </a:cxn>
                <a:cxn ang="0">
                  <a:pos x="0" y="0"/>
                </a:cxn>
                <a:cxn ang="0">
                  <a:pos x="113" y="0"/>
                </a:cxn>
                <a:cxn ang="0">
                  <a:pos x="55" y="115"/>
                </a:cxn>
              </a:cxnLst>
              <a:rect l="0" t="0" r="r" b="b"/>
              <a:pathLst>
                <a:path w="113" h="115">
                  <a:moveTo>
                    <a:pt x="55" y="115"/>
                  </a:moveTo>
                  <a:lnTo>
                    <a:pt x="0" y="0"/>
                  </a:lnTo>
                  <a:lnTo>
                    <a:pt x="113" y="0"/>
                  </a:lnTo>
                  <a:lnTo>
                    <a:pt x="55" y="1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63" name="Rectangle 39"/>
            <p:cNvSpPr>
              <a:spLocks noChangeArrowheads="1"/>
            </p:cNvSpPr>
            <p:nvPr/>
          </p:nvSpPr>
          <p:spPr bwMode="auto">
            <a:xfrm>
              <a:off x="4079" y="5300"/>
              <a:ext cx="1670" cy="1110"/>
            </a:xfrm>
            <a:prstGeom prst="rect">
              <a:avLst/>
            </a:prstGeom>
            <a:noFill/>
            <a:ln w="1841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64" name="Line 40"/>
            <p:cNvSpPr>
              <a:spLocks noChangeShapeType="1"/>
            </p:cNvSpPr>
            <p:nvPr/>
          </p:nvSpPr>
          <p:spPr bwMode="auto">
            <a:xfrm>
              <a:off x="4914" y="6424"/>
              <a:ext cx="1" cy="590"/>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65" name="Freeform 41"/>
            <p:cNvSpPr>
              <a:spLocks/>
            </p:cNvSpPr>
            <p:nvPr/>
          </p:nvSpPr>
          <p:spPr bwMode="auto">
            <a:xfrm>
              <a:off x="4859" y="6985"/>
              <a:ext cx="113" cy="116"/>
            </a:xfrm>
            <a:custGeom>
              <a:avLst/>
              <a:gdLst/>
              <a:ahLst/>
              <a:cxnLst>
                <a:cxn ang="0">
                  <a:pos x="55" y="116"/>
                </a:cxn>
                <a:cxn ang="0">
                  <a:pos x="0" y="0"/>
                </a:cxn>
                <a:cxn ang="0">
                  <a:pos x="113" y="0"/>
                </a:cxn>
                <a:cxn ang="0">
                  <a:pos x="55" y="116"/>
                </a:cxn>
              </a:cxnLst>
              <a:rect l="0" t="0" r="r" b="b"/>
              <a:pathLst>
                <a:path w="113" h="116">
                  <a:moveTo>
                    <a:pt x="55" y="116"/>
                  </a:moveTo>
                  <a:lnTo>
                    <a:pt x="0" y="0"/>
                  </a:lnTo>
                  <a:lnTo>
                    <a:pt x="113" y="0"/>
                  </a:lnTo>
                  <a:lnTo>
                    <a:pt x="55" y="11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66" name="Line 42"/>
            <p:cNvSpPr>
              <a:spLocks noChangeShapeType="1"/>
            </p:cNvSpPr>
            <p:nvPr/>
          </p:nvSpPr>
          <p:spPr bwMode="auto">
            <a:xfrm>
              <a:off x="4900" y="979"/>
              <a:ext cx="1" cy="591"/>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67" name="Freeform 43"/>
            <p:cNvSpPr>
              <a:spLocks/>
            </p:cNvSpPr>
            <p:nvPr/>
          </p:nvSpPr>
          <p:spPr bwMode="auto">
            <a:xfrm>
              <a:off x="4845" y="1541"/>
              <a:ext cx="112" cy="115"/>
            </a:xfrm>
            <a:custGeom>
              <a:avLst/>
              <a:gdLst/>
              <a:ahLst/>
              <a:cxnLst>
                <a:cxn ang="0">
                  <a:pos x="55" y="115"/>
                </a:cxn>
                <a:cxn ang="0">
                  <a:pos x="0" y="0"/>
                </a:cxn>
                <a:cxn ang="0">
                  <a:pos x="112" y="0"/>
                </a:cxn>
                <a:cxn ang="0">
                  <a:pos x="55" y="115"/>
                </a:cxn>
              </a:cxnLst>
              <a:rect l="0" t="0" r="r" b="b"/>
              <a:pathLst>
                <a:path w="112" h="115">
                  <a:moveTo>
                    <a:pt x="55" y="115"/>
                  </a:moveTo>
                  <a:lnTo>
                    <a:pt x="0" y="0"/>
                  </a:lnTo>
                  <a:lnTo>
                    <a:pt x="112" y="0"/>
                  </a:lnTo>
                  <a:lnTo>
                    <a:pt x="55" y="1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68" name="AutoShape 44"/>
            <p:cNvSpPr>
              <a:spLocks noChangeArrowheads="1"/>
            </p:cNvSpPr>
            <p:nvPr/>
          </p:nvSpPr>
          <p:spPr bwMode="auto">
            <a:xfrm>
              <a:off x="4079" y="7115"/>
              <a:ext cx="1670" cy="879"/>
            </a:xfrm>
            <a:prstGeom prst="roundRect">
              <a:avLst>
                <a:gd name="adj" fmla="val 50000"/>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69" name="Rectangle 45"/>
            <p:cNvSpPr>
              <a:spLocks noChangeArrowheads="1"/>
            </p:cNvSpPr>
            <p:nvPr/>
          </p:nvSpPr>
          <p:spPr bwMode="auto">
            <a:xfrm>
              <a:off x="4547" y="410"/>
              <a:ext cx="621" cy="2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70" name="Rectangle 46"/>
            <p:cNvSpPr>
              <a:spLocks noChangeArrowheads="1"/>
            </p:cNvSpPr>
            <p:nvPr/>
          </p:nvSpPr>
          <p:spPr bwMode="auto">
            <a:xfrm>
              <a:off x="4547" y="430"/>
              <a:ext cx="606"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START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71" name="Rectangle 47"/>
            <p:cNvSpPr>
              <a:spLocks noChangeArrowheads="1"/>
            </p:cNvSpPr>
            <p:nvPr/>
          </p:nvSpPr>
          <p:spPr bwMode="auto">
            <a:xfrm>
              <a:off x="4562" y="1995"/>
              <a:ext cx="649"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72" name="Rectangle 48"/>
            <p:cNvSpPr>
              <a:spLocks noChangeArrowheads="1"/>
            </p:cNvSpPr>
            <p:nvPr/>
          </p:nvSpPr>
          <p:spPr bwMode="auto">
            <a:xfrm>
              <a:off x="4633" y="2014"/>
              <a:ext cx="495"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Event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73" name="Rectangle 49"/>
            <p:cNvSpPr>
              <a:spLocks noChangeArrowheads="1"/>
            </p:cNvSpPr>
            <p:nvPr/>
          </p:nvSpPr>
          <p:spPr bwMode="auto">
            <a:xfrm>
              <a:off x="4828" y="2244"/>
              <a:ext cx="101"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74" name="Rectangle 50"/>
            <p:cNvSpPr>
              <a:spLocks noChangeArrowheads="1"/>
            </p:cNvSpPr>
            <p:nvPr/>
          </p:nvSpPr>
          <p:spPr bwMode="auto">
            <a:xfrm>
              <a:off x="4641" y="7482"/>
              <a:ext cx="520" cy="2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75" name="Rectangle 51"/>
            <p:cNvSpPr>
              <a:spLocks noChangeArrowheads="1"/>
            </p:cNvSpPr>
            <p:nvPr/>
          </p:nvSpPr>
          <p:spPr bwMode="auto">
            <a:xfrm>
              <a:off x="4641" y="7501"/>
              <a:ext cx="495"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STOP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76" name="Rectangle 52"/>
            <p:cNvSpPr>
              <a:spLocks noChangeArrowheads="1"/>
            </p:cNvSpPr>
            <p:nvPr/>
          </p:nvSpPr>
          <p:spPr bwMode="auto">
            <a:xfrm>
              <a:off x="4583" y="3853"/>
              <a:ext cx="650"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77" name="Rectangle 53"/>
            <p:cNvSpPr>
              <a:spLocks noChangeArrowheads="1"/>
            </p:cNvSpPr>
            <p:nvPr/>
          </p:nvSpPr>
          <p:spPr bwMode="auto">
            <a:xfrm>
              <a:off x="4655" y="3872"/>
              <a:ext cx="495"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Event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78" name="Rectangle 54"/>
            <p:cNvSpPr>
              <a:spLocks noChangeArrowheads="1"/>
            </p:cNvSpPr>
            <p:nvPr/>
          </p:nvSpPr>
          <p:spPr bwMode="auto">
            <a:xfrm>
              <a:off x="4849" y="4102"/>
              <a:ext cx="111"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dirty="0" smtClean="0">
                  <a:ln>
                    <a:noFill/>
                  </a:ln>
                  <a:solidFill>
                    <a:srgbClr val="000000"/>
                  </a:solidFill>
                  <a:effectLst/>
                  <a:latin typeface="Arial" pitchFamily="34" charset="0"/>
                  <a:ea typeface="Arial" pitchFamily="34" charset="0"/>
                  <a:cs typeface="Arial" pitchFamily="34" charset="0"/>
                </a:rPr>
                <a:t>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79" name="Rectangle 55"/>
            <p:cNvSpPr>
              <a:spLocks noChangeArrowheads="1"/>
            </p:cNvSpPr>
            <p:nvPr/>
          </p:nvSpPr>
          <p:spPr bwMode="auto">
            <a:xfrm>
              <a:off x="4569" y="5725"/>
              <a:ext cx="650"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26680" name="Rectangle 56"/>
            <p:cNvSpPr>
              <a:spLocks noChangeArrowheads="1"/>
            </p:cNvSpPr>
            <p:nvPr/>
          </p:nvSpPr>
          <p:spPr bwMode="auto">
            <a:xfrm>
              <a:off x="4641" y="5744"/>
              <a:ext cx="495"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Event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81" name="Rectangle 57"/>
            <p:cNvSpPr>
              <a:spLocks noChangeArrowheads="1"/>
            </p:cNvSpPr>
            <p:nvPr/>
          </p:nvSpPr>
          <p:spPr bwMode="auto">
            <a:xfrm>
              <a:off x="4842" y="5975"/>
              <a:ext cx="101" cy="2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83" name="Rectangle 59"/>
            <p:cNvSpPr>
              <a:spLocks noChangeArrowheads="1"/>
            </p:cNvSpPr>
            <p:nvPr/>
          </p:nvSpPr>
          <p:spPr bwMode="auto">
            <a:xfrm>
              <a:off x="1842" y="8822"/>
              <a:ext cx="0"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84" name="Rectangle 60"/>
            <p:cNvSpPr>
              <a:spLocks noChangeArrowheads="1"/>
            </p:cNvSpPr>
            <p:nvPr/>
          </p:nvSpPr>
          <p:spPr bwMode="auto">
            <a:xfrm>
              <a:off x="2676" y="8822"/>
              <a:ext cx="0"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85" name="Rectangle 61"/>
            <p:cNvSpPr>
              <a:spLocks noChangeArrowheads="1"/>
            </p:cNvSpPr>
            <p:nvPr/>
          </p:nvSpPr>
          <p:spPr bwMode="auto">
            <a:xfrm>
              <a:off x="3439" y="8822"/>
              <a:ext cx="0"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0" name="عنصر نائب للتاريخ 59"/>
          <p:cNvSpPr>
            <a:spLocks noGrp="1"/>
          </p:cNvSpPr>
          <p:nvPr>
            <p:ph type="dt" sz="half" idx="10"/>
          </p:nvPr>
        </p:nvSpPr>
        <p:spPr/>
        <p:txBody>
          <a:bodyPr/>
          <a:lstStyle/>
          <a:p>
            <a:r>
              <a:rPr lang="ar-SA" smtClean="0"/>
              <a:t>19/02/1432</a:t>
            </a:r>
            <a:endParaRPr lang="ar-SA"/>
          </a:p>
        </p:txBody>
      </p:sp>
      <p:sp>
        <p:nvSpPr>
          <p:cNvPr id="61" name="عنصر نائب لرقم الشريحة 60"/>
          <p:cNvSpPr>
            <a:spLocks noGrp="1"/>
          </p:cNvSpPr>
          <p:nvPr>
            <p:ph type="sldNum" sz="quarter" idx="12"/>
          </p:nvPr>
        </p:nvSpPr>
        <p:spPr/>
        <p:txBody>
          <a:bodyPr/>
          <a:lstStyle/>
          <a:p>
            <a:fld id="{815E6D2D-C790-4E1B-B5CF-68B335BF6A9C}" type="slidenum">
              <a:rPr lang="ar-SA" smtClean="0"/>
              <a:pPr/>
              <a:t>24</a:t>
            </a:fld>
            <a:endParaRPr lang="ar-SA"/>
          </a:p>
        </p:txBody>
      </p:sp>
      <p:sp>
        <p:nvSpPr>
          <p:cNvPr id="62" name="عنصر نائب للتذييل 61"/>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7"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12" name="Rectangle 64"/>
          <p:cNvSpPr>
            <a:spLocks noChangeArrowheads="1"/>
          </p:cNvSpPr>
          <p:nvPr/>
        </p:nvSpPr>
        <p:spPr bwMode="auto">
          <a:xfrm>
            <a:off x="714348" y="1714488"/>
            <a:ext cx="7929618"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50000"/>
              </a:lnSpc>
              <a:spcBef>
                <a:spcPct val="0"/>
              </a:spcBef>
              <a:spcAft>
                <a:spcPct val="0"/>
              </a:spcAft>
              <a:buClrTx/>
              <a:buSzTx/>
              <a:buFontTx/>
              <a:buNone/>
              <a:tabLst>
                <a:tab pos="685800" algn="l"/>
              </a:tabLst>
            </a:pPr>
            <a:r>
              <a:rPr kumimoji="0" lang="ar-SA" sz="4000" b="1" i="0" u="none" strike="noStrike" cap="none" normalizeH="0" baseline="0" dirty="0" smtClean="0">
                <a:ln>
                  <a:noFill/>
                </a:ln>
                <a:solidFill>
                  <a:schemeClr val="tx1"/>
                </a:solidFill>
                <a:effectLst/>
                <a:latin typeface="Arial" pitchFamily="34" charset="0"/>
                <a:ea typeface="Times New Roman" pitchFamily="18" charset="0"/>
                <a:cs typeface="AL-Mohanad" charset="-78"/>
              </a:rPr>
              <a:t>مثال 4:</a:t>
            </a:r>
            <a:endParaRPr kumimoji="0" lang="en-US" sz="4000" b="1" i="0" u="none" strike="noStrike" cap="none" normalizeH="0" baseline="0" dirty="0" smtClean="0">
              <a:ln>
                <a:noFill/>
              </a:ln>
              <a:solidFill>
                <a:schemeClr val="tx1"/>
              </a:solidFill>
              <a:effectLst/>
              <a:latin typeface="Arial" pitchFamily="34" charset="0"/>
              <a:ea typeface="Times New Roman" pitchFamily="18" charset="0"/>
              <a:cs typeface="AL-Mohanad" charset="-78"/>
            </a:endParaRPr>
          </a:p>
          <a:p>
            <a:pPr marL="0" marR="0" lvl="0" indent="0" algn="r" defTabSz="914400" rtl="1" eaLnBrk="0" fontAlgn="base" latinLnBrk="0" hangingPunct="0">
              <a:lnSpc>
                <a:spcPct val="150000"/>
              </a:lnSpc>
              <a:spcBef>
                <a:spcPct val="0"/>
              </a:spcBef>
              <a:spcAft>
                <a:spcPct val="0"/>
              </a:spcAft>
              <a:buClrTx/>
              <a:buSzTx/>
              <a:buFontTx/>
              <a:buNone/>
              <a:tabLst>
                <a:tab pos="685800" algn="l"/>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L-Mohanad" charset="-78"/>
              </a:rPr>
              <a:t> 	</a:t>
            </a:r>
            <a:r>
              <a:rPr kumimoji="0" lang="ar-SA" sz="3200" b="0" i="0" u="none" strike="noStrike" cap="none" normalizeH="0" baseline="0" dirty="0" smtClean="0">
                <a:ln>
                  <a:noFill/>
                </a:ln>
                <a:solidFill>
                  <a:schemeClr val="tx1"/>
                </a:solidFill>
                <a:effectLst/>
                <a:latin typeface="Arial" pitchFamily="34" charset="0"/>
                <a:ea typeface="Times New Roman" pitchFamily="18" charset="0"/>
                <a:cs typeface="AL-Mohanad" charset="-78"/>
              </a:rPr>
              <a:t>ارسم خريطة سير البرنامج ( </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L-Mohanad" charset="-78"/>
              </a:rPr>
              <a:t>flow chart</a:t>
            </a:r>
            <a:r>
              <a:rPr kumimoji="0" lang="ar-SA" sz="3200" b="0" i="0" u="none" strike="noStrike" cap="none" normalizeH="0" baseline="0" dirty="0" smtClean="0">
                <a:ln>
                  <a:noFill/>
                </a:ln>
                <a:solidFill>
                  <a:schemeClr val="tx1"/>
                </a:solidFill>
                <a:effectLst/>
                <a:latin typeface="Arial" pitchFamily="34" charset="0"/>
                <a:ea typeface="Times New Roman" pitchFamily="18" charset="0"/>
                <a:cs typeface="AL-Mohanad" charset="-78"/>
              </a:rPr>
              <a:t>) لإيجاد مساحة</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tab pos="685800" algn="l"/>
              </a:tabLst>
            </a:pPr>
            <a:r>
              <a:rPr kumimoji="0" lang="ar-SA" sz="3200" b="0" i="0" u="none" strike="noStrike" cap="none" normalizeH="0" baseline="0" dirty="0" smtClean="0">
                <a:ln>
                  <a:noFill/>
                </a:ln>
                <a:solidFill>
                  <a:schemeClr val="tx1"/>
                </a:solidFill>
                <a:effectLst/>
                <a:latin typeface="Arial" pitchFamily="34" charset="0"/>
                <a:ea typeface="Times New Roman" pitchFamily="18" charset="0"/>
                <a:cs typeface="AL-Mohanad" charset="-78"/>
              </a:rPr>
              <a:t>ومحيط دائرة نصف قطرها معلوم (</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L-Mohanad" charset="-78"/>
              </a:rPr>
              <a:t>R</a:t>
            </a:r>
            <a:r>
              <a:rPr kumimoji="0" lang="ar-SA" sz="3200" b="0" i="0" u="none" strike="noStrike" cap="none" normalizeH="0" baseline="0" dirty="0" smtClean="0">
                <a:ln>
                  <a:noFill/>
                </a:ln>
                <a:solidFill>
                  <a:schemeClr val="tx1"/>
                </a:solidFill>
                <a:effectLst/>
                <a:latin typeface="Arial" pitchFamily="34" charset="0"/>
                <a:ea typeface="Times New Roman" pitchFamily="18" charset="0"/>
                <a:cs typeface="AL-Mohanad" charset="-78"/>
              </a:rPr>
              <a:t>)</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عنصر نائب للتاريخ 3"/>
          <p:cNvSpPr>
            <a:spLocks noGrp="1"/>
          </p:cNvSpPr>
          <p:nvPr>
            <p:ph type="dt" sz="half" idx="10"/>
          </p:nvPr>
        </p:nvSpPr>
        <p:spPr/>
        <p:txBody>
          <a:bodyPr/>
          <a:lstStyle/>
          <a:p>
            <a:r>
              <a:rPr lang="ar-SA" smtClean="0"/>
              <a:t>19/02/1432</a:t>
            </a:r>
            <a:endParaRPr lang="ar-SA"/>
          </a:p>
        </p:txBody>
      </p:sp>
      <p:sp>
        <p:nvSpPr>
          <p:cNvPr id="5" name="عنصر نائب لرقم الشريحة 4"/>
          <p:cNvSpPr>
            <a:spLocks noGrp="1"/>
          </p:cNvSpPr>
          <p:nvPr>
            <p:ph type="sldNum" sz="quarter" idx="12"/>
          </p:nvPr>
        </p:nvSpPr>
        <p:spPr/>
        <p:txBody>
          <a:bodyPr/>
          <a:lstStyle/>
          <a:p>
            <a:fld id="{815E6D2D-C790-4E1B-B5CF-68B335BF6A9C}" type="slidenum">
              <a:rPr lang="ar-SA" smtClean="0"/>
              <a:pPr/>
              <a:t>25</a:t>
            </a:fld>
            <a:endParaRPr lang="ar-SA"/>
          </a:p>
        </p:txBody>
      </p:sp>
      <p:sp>
        <p:nvSpPr>
          <p:cNvPr id="6" name="عنصر نائب للتذييل 5"/>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500042"/>
            <a:ext cx="8072494" cy="54476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r" rtl="1" eaLnBrk="0" fontAlgn="base" hangingPunct="0">
              <a:lnSpc>
                <a:spcPct val="150000"/>
              </a:lnSpc>
              <a:spcBef>
                <a:spcPct val="0"/>
              </a:spcBef>
              <a:spcAft>
                <a:spcPct val="0"/>
              </a:spcAft>
              <a:tabLst>
                <a:tab pos="685800" algn="l"/>
              </a:tabLst>
            </a:pPr>
            <a:r>
              <a:rPr kumimoji="0" lang="ar-SA" sz="3200" b="1" i="0" u="none" strike="noStrike" cap="none" normalizeH="0" baseline="0" dirty="0" smtClean="0">
                <a:ln>
                  <a:noFill/>
                </a:ln>
                <a:solidFill>
                  <a:schemeClr val="tx1"/>
                </a:solidFill>
                <a:effectLst/>
                <a:latin typeface="Arial" pitchFamily="34" charset="0"/>
                <a:ea typeface="Times New Roman" pitchFamily="18" charset="0"/>
                <a:cs typeface="AL-Mohanad" charset="-78"/>
              </a:rPr>
              <a:t>الحل:</a:t>
            </a:r>
            <a:endParaRPr kumimoji="0" lang="en-GB" sz="2400" b="1" i="0" u="none" strike="noStrike" cap="none" normalizeH="0" baseline="0" dirty="0" smtClean="0">
              <a:ln>
                <a:noFill/>
              </a:ln>
              <a:solidFill>
                <a:schemeClr val="tx1"/>
              </a:solidFill>
              <a:effectLst/>
              <a:latin typeface="Arial" pitchFamily="34" charset="0"/>
              <a:cs typeface="Arial" pitchFamily="34" charset="0"/>
            </a:endParaRPr>
          </a:p>
          <a:p>
            <a:pPr lvl="0" algn="r" rtl="1" eaLnBrk="0" fontAlgn="base" hangingPunct="0">
              <a:lnSpc>
                <a:spcPct val="150000"/>
              </a:lnSpc>
              <a:spcBef>
                <a:spcPct val="0"/>
              </a:spcBef>
              <a:spcAft>
                <a:spcPct val="0"/>
              </a:spcAft>
              <a:tabLst>
                <a:tab pos="6858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مساحة الدائرة =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 R</a:t>
            </a:r>
            <a:r>
              <a:rPr kumimoji="0" lang="en-US" sz="2000" b="0" i="0" u="none" strike="noStrike" cap="none" normalizeH="0" baseline="30000" dirty="0" smtClean="0">
                <a:ln>
                  <a:noFill/>
                </a:ln>
                <a:solidFill>
                  <a:schemeClr val="tx1"/>
                </a:solidFill>
                <a:effectLst/>
                <a:latin typeface="Arial" pitchFamily="34" charset="0"/>
                <a:ea typeface="Times New Roman" pitchFamily="18" charset="0"/>
                <a:cs typeface="AL-Mohanad" charset="-78"/>
              </a:rPr>
              <a:t>2</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lvl="0" algn="r" rtl="1" eaLnBrk="0" fontAlgn="base" hangingPunct="0">
              <a:lnSpc>
                <a:spcPct val="150000"/>
              </a:lnSpc>
              <a:spcBef>
                <a:spcPct val="0"/>
              </a:spcBef>
              <a:spcAft>
                <a:spcPct val="0"/>
              </a:spcAft>
              <a:tabLst>
                <a:tab pos="685800"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محيط</a:t>
            </a:r>
            <a:r>
              <a:rPr kumimoji="0" lang="ar-S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الدائرة</a:t>
            </a:r>
            <a:r>
              <a:rPr kumimoji="0" lang="ar-S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2</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 R</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lvl="0" algn="r" rtl="1" eaLnBrk="0" fontAlgn="base" hangingPunct="0">
              <a:lnSpc>
                <a:spcPct val="150000"/>
              </a:lnSpc>
              <a:spcBef>
                <a:spcPct val="0"/>
              </a:spcBef>
              <a:spcAft>
                <a:spcPct val="0"/>
              </a:spcAft>
              <a:tabLst>
                <a:tab pos="6858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حيث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L-Mohanad" charset="-78"/>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النسبة التقريبية وقيمتها العددية ثابتة وتساوي </a:t>
            </a: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L-Mohanad" charset="-78"/>
              </a:rPr>
              <a:t>3.14 </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p>
            <a:pPr lvl="0" algn="r" rtl="1" eaLnBrk="0" fontAlgn="base" hangingPunct="0">
              <a:lnSpc>
                <a:spcPct val="150000"/>
              </a:lnSpc>
              <a:spcBef>
                <a:spcPct val="0"/>
              </a:spcBef>
              <a:spcAft>
                <a:spcPct val="0"/>
              </a:spcAft>
              <a:tabLst>
                <a:tab pos="6858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بينما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R</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متغير   يمثل نصف قطر الدائرة</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lvl="0" algn="r" rtl="1" eaLnBrk="0" fontAlgn="base" hangingPunct="0">
              <a:lnSpc>
                <a:spcPct val="150000"/>
              </a:lnSpc>
              <a:spcBef>
                <a:spcPct val="0"/>
              </a:spcBef>
              <a:spcAft>
                <a:spcPct val="0"/>
              </a:spcAft>
              <a:tabLst>
                <a:tab pos="6858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وحل هذه المسألة كما يأتي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lvl="1" indent="433388" algn="r" rtl="1" eaLnBrk="0" fontAlgn="base" hangingPunct="0">
              <a:lnSpc>
                <a:spcPct val="150000"/>
              </a:lnSpc>
              <a:spcBef>
                <a:spcPct val="0"/>
              </a:spcBef>
              <a:spcAft>
                <a:spcPct val="0"/>
              </a:spcAft>
              <a:buFontTx/>
              <a:buChar char="•"/>
              <a:tabLst>
                <a:tab pos="6858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اقرأ قيمة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R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a:t>
            </a:r>
          </a:p>
          <a:p>
            <a:pPr lvl="1" indent="433388" algn="r" rtl="1" eaLnBrk="0" fontAlgn="base" hangingPunct="0">
              <a:lnSpc>
                <a:spcPct val="150000"/>
              </a:lnSpc>
              <a:spcBef>
                <a:spcPct val="0"/>
              </a:spcBef>
              <a:spcAft>
                <a:spcPct val="0"/>
              </a:spcAft>
              <a:buFontTx/>
              <a:buChar char="•"/>
              <a:tabLst>
                <a:tab pos="6858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ضع قيمة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pi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a:t>
            </a: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L-Mohanad" charset="-78"/>
              </a:rPr>
              <a:t>3.14</a:t>
            </a:r>
          </a:p>
          <a:p>
            <a:pPr lvl="1" indent="433388" algn="r" rtl="1" eaLnBrk="0" fontAlgn="base" hangingPunct="0">
              <a:lnSpc>
                <a:spcPct val="150000"/>
              </a:lnSpc>
              <a:spcBef>
                <a:spcPct val="0"/>
              </a:spcBef>
              <a:spcAft>
                <a:spcPct val="0"/>
              </a:spcAft>
              <a:buFontTx/>
              <a:buChar char="•"/>
              <a:tabLst>
                <a:tab pos="6858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احسب مساحة الدائرة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A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من المعادلة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 R</a:t>
            </a:r>
            <a:r>
              <a:rPr kumimoji="0" lang="en-US" sz="2000" b="0" i="0" u="none" strike="noStrike" cap="none" normalizeH="0" baseline="30000" dirty="0" smtClean="0">
                <a:ln>
                  <a:noFill/>
                </a:ln>
                <a:solidFill>
                  <a:schemeClr val="tx1"/>
                </a:solidFill>
                <a:effectLst/>
                <a:latin typeface="Arial" pitchFamily="34" charset="0"/>
                <a:ea typeface="Times New Roman" pitchFamily="18" charset="0"/>
                <a:cs typeface="AL-Mohanad" charset="-78"/>
              </a:rPr>
              <a:t>2</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A</a:t>
            </a:r>
            <a:endPar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endParaRPr>
          </a:p>
          <a:p>
            <a:pPr lvl="1" indent="433388" algn="r" rtl="1" eaLnBrk="0" fontAlgn="base" hangingPunct="0">
              <a:lnSpc>
                <a:spcPct val="150000"/>
              </a:lnSpc>
              <a:spcBef>
                <a:spcPct val="0"/>
              </a:spcBef>
              <a:spcAft>
                <a:spcPct val="0"/>
              </a:spcAft>
              <a:buFontTx/>
              <a:buChar char="•"/>
              <a:tabLst>
                <a:tab pos="6858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احسب مساحة المحيط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C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من المعادلة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2</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 R</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C</a:t>
            </a:r>
            <a:endPar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endParaRPr>
          </a:p>
          <a:p>
            <a:pPr lvl="1" indent="433388" algn="r" rtl="1" eaLnBrk="0" fontAlgn="base" hangingPunct="0">
              <a:lnSpc>
                <a:spcPct val="150000"/>
              </a:lnSpc>
              <a:spcBef>
                <a:spcPct val="0"/>
              </a:spcBef>
              <a:spcAft>
                <a:spcPct val="0"/>
              </a:spcAft>
              <a:buFontTx/>
              <a:buChar char="•"/>
              <a:tabLst>
                <a:tab pos="6858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اطبع قيم كل من :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A, R, 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عنصر نائب للتاريخ 2"/>
          <p:cNvSpPr>
            <a:spLocks noGrp="1"/>
          </p:cNvSpPr>
          <p:nvPr>
            <p:ph type="dt" sz="half" idx="10"/>
          </p:nvPr>
        </p:nvSpPr>
        <p:spPr/>
        <p:txBody>
          <a:bodyPr/>
          <a:lstStyle/>
          <a:p>
            <a:r>
              <a:rPr lang="ar-SA" smtClean="0"/>
              <a:t>19/02/1432</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26</a:t>
            </a:fld>
            <a:endParaRPr lang="ar-SA"/>
          </a:p>
        </p:txBody>
      </p:sp>
      <p:sp>
        <p:nvSpPr>
          <p:cNvPr id="5" name="عنصر نائب للتذييل 4"/>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noChangeAspect="1"/>
          </p:cNvGrpSpPr>
          <p:nvPr/>
        </p:nvGrpSpPr>
        <p:grpSpPr bwMode="auto">
          <a:xfrm>
            <a:off x="2285984" y="214290"/>
            <a:ext cx="3857652" cy="6429396"/>
            <a:chOff x="567" y="2058"/>
            <a:chExt cx="2055" cy="11925"/>
          </a:xfrm>
        </p:grpSpPr>
        <p:sp>
          <p:nvSpPr>
            <p:cNvPr id="29720" name="AutoShape 24"/>
            <p:cNvSpPr>
              <a:spLocks noChangeAspect="1" noChangeArrowheads="1"/>
            </p:cNvSpPr>
            <p:nvPr/>
          </p:nvSpPr>
          <p:spPr bwMode="auto">
            <a:xfrm>
              <a:off x="567" y="2058"/>
              <a:ext cx="2055" cy="11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21" name="Freeform 25"/>
            <p:cNvSpPr>
              <a:spLocks/>
            </p:cNvSpPr>
            <p:nvPr/>
          </p:nvSpPr>
          <p:spPr bwMode="auto">
            <a:xfrm>
              <a:off x="1575" y="7372"/>
              <a:ext cx="113" cy="116"/>
            </a:xfrm>
            <a:custGeom>
              <a:avLst/>
              <a:gdLst/>
              <a:ahLst/>
              <a:cxnLst>
                <a:cxn ang="0">
                  <a:pos x="55" y="116"/>
                </a:cxn>
                <a:cxn ang="0">
                  <a:pos x="0" y="0"/>
                </a:cxn>
                <a:cxn ang="0">
                  <a:pos x="113" y="0"/>
                </a:cxn>
                <a:cxn ang="0">
                  <a:pos x="55" y="116"/>
                </a:cxn>
              </a:cxnLst>
              <a:rect l="0" t="0" r="r" b="b"/>
              <a:pathLst>
                <a:path w="113" h="116">
                  <a:moveTo>
                    <a:pt x="55" y="116"/>
                  </a:moveTo>
                  <a:lnTo>
                    <a:pt x="0" y="0"/>
                  </a:lnTo>
                  <a:lnTo>
                    <a:pt x="113" y="0"/>
                  </a:lnTo>
                  <a:lnTo>
                    <a:pt x="55" y="11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22" name="Freeform 26"/>
            <p:cNvSpPr>
              <a:spLocks/>
            </p:cNvSpPr>
            <p:nvPr/>
          </p:nvSpPr>
          <p:spPr bwMode="auto">
            <a:xfrm>
              <a:off x="1575" y="9187"/>
              <a:ext cx="113" cy="115"/>
            </a:xfrm>
            <a:custGeom>
              <a:avLst/>
              <a:gdLst/>
              <a:ahLst/>
              <a:cxnLst>
                <a:cxn ang="0">
                  <a:pos x="55" y="115"/>
                </a:cxn>
                <a:cxn ang="0">
                  <a:pos x="0" y="0"/>
                </a:cxn>
                <a:cxn ang="0">
                  <a:pos x="113" y="0"/>
                </a:cxn>
                <a:cxn ang="0">
                  <a:pos x="55" y="115"/>
                </a:cxn>
              </a:cxnLst>
              <a:rect l="0" t="0" r="r" b="b"/>
              <a:pathLst>
                <a:path w="113" h="115">
                  <a:moveTo>
                    <a:pt x="55" y="115"/>
                  </a:moveTo>
                  <a:lnTo>
                    <a:pt x="0" y="0"/>
                  </a:lnTo>
                  <a:lnTo>
                    <a:pt x="113" y="0"/>
                  </a:lnTo>
                  <a:lnTo>
                    <a:pt x="55" y="1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23" name="Freeform 27"/>
            <p:cNvSpPr>
              <a:spLocks/>
            </p:cNvSpPr>
            <p:nvPr/>
          </p:nvSpPr>
          <p:spPr bwMode="auto">
            <a:xfrm>
              <a:off x="1575" y="11002"/>
              <a:ext cx="113" cy="115"/>
            </a:xfrm>
            <a:custGeom>
              <a:avLst/>
              <a:gdLst/>
              <a:ahLst/>
              <a:cxnLst>
                <a:cxn ang="0">
                  <a:pos x="55" y="115"/>
                </a:cxn>
                <a:cxn ang="0">
                  <a:pos x="0" y="0"/>
                </a:cxn>
                <a:cxn ang="0">
                  <a:pos x="113" y="0"/>
                </a:cxn>
                <a:cxn ang="0">
                  <a:pos x="55" y="115"/>
                </a:cxn>
              </a:cxnLst>
              <a:rect l="0" t="0" r="r" b="b"/>
              <a:pathLst>
                <a:path w="113" h="115">
                  <a:moveTo>
                    <a:pt x="55" y="115"/>
                  </a:moveTo>
                  <a:lnTo>
                    <a:pt x="0" y="0"/>
                  </a:lnTo>
                  <a:lnTo>
                    <a:pt x="113" y="0"/>
                  </a:lnTo>
                  <a:lnTo>
                    <a:pt x="55" y="1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24" name="Rectangle 28"/>
            <p:cNvSpPr>
              <a:spLocks noChangeArrowheads="1"/>
            </p:cNvSpPr>
            <p:nvPr/>
          </p:nvSpPr>
          <p:spPr bwMode="auto">
            <a:xfrm>
              <a:off x="1214" y="6151"/>
              <a:ext cx="469"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smtClean="0">
                  <a:ln>
                    <a:noFill/>
                  </a:ln>
                  <a:solidFill>
                    <a:srgbClr val="000000"/>
                  </a:solidFill>
                  <a:effectLst/>
                  <a:latin typeface="Arial" pitchFamily="34" charset="0"/>
                  <a:ea typeface="Arial" pitchFamily="34" charset="0"/>
                  <a:cs typeface="Arial" pitchFamily="34" charset="0"/>
                </a:rPr>
                <a:t>PI = 3.14</a:t>
              </a:r>
              <a:endParaRPr kumimoji="0" lang="en-US" sz="4400" b="1" i="0" u="none" strike="noStrike" cap="none" normalizeH="0" baseline="0" smtClean="0">
                <a:ln>
                  <a:noFill/>
                </a:ln>
                <a:solidFill>
                  <a:schemeClr val="tx1"/>
                </a:solidFill>
                <a:effectLst/>
                <a:latin typeface="Arial" pitchFamily="34" charset="0"/>
                <a:cs typeface="Arial" pitchFamily="34" charset="0"/>
              </a:endParaRPr>
            </a:p>
          </p:txBody>
        </p:sp>
        <p:sp>
          <p:nvSpPr>
            <p:cNvPr id="29725" name="Freeform 29"/>
            <p:cNvSpPr>
              <a:spLocks/>
            </p:cNvSpPr>
            <p:nvPr/>
          </p:nvSpPr>
          <p:spPr bwMode="auto">
            <a:xfrm>
              <a:off x="1547" y="3599"/>
              <a:ext cx="112" cy="115"/>
            </a:xfrm>
            <a:custGeom>
              <a:avLst/>
              <a:gdLst/>
              <a:ahLst/>
              <a:cxnLst>
                <a:cxn ang="0">
                  <a:pos x="112" y="0"/>
                </a:cxn>
                <a:cxn ang="0">
                  <a:pos x="0" y="0"/>
                </a:cxn>
                <a:cxn ang="0">
                  <a:pos x="55" y="115"/>
                </a:cxn>
                <a:cxn ang="0">
                  <a:pos x="112" y="0"/>
                </a:cxn>
              </a:cxnLst>
              <a:rect l="0" t="0" r="r" b="b"/>
              <a:pathLst>
                <a:path w="112" h="115">
                  <a:moveTo>
                    <a:pt x="112" y="0"/>
                  </a:moveTo>
                  <a:lnTo>
                    <a:pt x="0" y="0"/>
                  </a:lnTo>
                  <a:lnTo>
                    <a:pt x="55" y="115"/>
                  </a:lnTo>
                  <a:lnTo>
                    <a:pt x="1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26" name="Rectangle 30"/>
            <p:cNvSpPr>
              <a:spLocks noChangeArrowheads="1"/>
            </p:cNvSpPr>
            <p:nvPr/>
          </p:nvSpPr>
          <p:spPr bwMode="auto">
            <a:xfrm>
              <a:off x="1250" y="2468"/>
              <a:ext cx="620" cy="2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27" name="Rectangle 31"/>
            <p:cNvSpPr>
              <a:spLocks noChangeArrowheads="1"/>
            </p:cNvSpPr>
            <p:nvPr/>
          </p:nvSpPr>
          <p:spPr bwMode="auto">
            <a:xfrm>
              <a:off x="1250" y="2493"/>
              <a:ext cx="380"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smtClean="0">
                  <a:ln>
                    <a:noFill/>
                  </a:ln>
                  <a:solidFill>
                    <a:srgbClr val="000000"/>
                  </a:solidFill>
                  <a:effectLst/>
                  <a:latin typeface="Arial" pitchFamily="34" charset="0"/>
                  <a:ea typeface="Arial" pitchFamily="34" charset="0"/>
                  <a:cs typeface="Arial" pitchFamily="34" charset="0"/>
                </a:rPr>
                <a:t>START</a:t>
              </a:r>
              <a:endParaRPr kumimoji="0" lang="en-US" sz="4400" b="1" i="0" u="none" strike="noStrike" cap="none" normalizeH="0" baseline="0" smtClean="0">
                <a:ln>
                  <a:noFill/>
                </a:ln>
                <a:solidFill>
                  <a:schemeClr val="tx1"/>
                </a:solidFill>
                <a:effectLst/>
                <a:latin typeface="Arial" pitchFamily="34" charset="0"/>
                <a:cs typeface="Arial" pitchFamily="34" charset="0"/>
              </a:endParaRPr>
            </a:p>
          </p:txBody>
        </p:sp>
        <p:sp>
          <p:nvSpPr>
            <p:cNvPr id="29728" name="Rectangle 32"/>
            <p:cNvSpPr>
              <a:spLocks noChangeArrowheads="1"/>
            </p:cNvSpPr>
            <p:nvPr/>
          </p:nvSpPr>
          <p:spPr bwMode="auto">
            <a:xfrm>
              <a:off x="754" y="2130"/>
              <a:ext cx="1698" cy="16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29" name="Freeform 33"/>
            <p:cNvSpPr>
              <a:spLocks/>
            </p:cNvSpPr>
            <p:nvPr/>
          </p:nvSpPr>
          <p:spPr bwMode="auto">
            <a:xfrm>
              <a:off x="639" y="11074"/>
              <a:ext cx="1837" cy="1250"/>
            </a:xfrm>
            <a:custGeom>
              <a:avLst/>
              <a:gdLst/>
              <a:ahLst/>
              <a:cxnLst>
                <a:cxn ang="0">
                  <a:pos x="364" y="0"/>
                </a:cxn>
                <a:cxn ang="0">
                  <a:pos x="1837" y="0"/>
                </a:cxn>
                <a:cxn ang="0">
                  <a:pos x="1473" y="1250"/>
                </a:cxn>
                <a:cxn ang="0">
                  <a:pos x="0" y="1250"/>
                </a:cxn>
                <a:cxn ang="0">
                  <a:pos x="364" y="0"/>
                </a:cxn>
              </a:cxnLst>
              <a:rect l="0" t="0" r="r" b="b"/>
              <a:pathLst>
                <a:path w="1837" h="1250">
                  <a:moveTo>
                    <a:pt x="364" y="0"/>
                  </a:moveTo>
                  <a:lnTo>
                    <a:pt x="1837" y="0"/>
                  </a:lnTo>
                  <a:lnTo>
                    <a:pt x="1473" y="1250"/>
                  </a:lnTo>
                  <a:lnTo>
                    <a:pt x="0" y="1250"/>
                  </a:lnTo>
                  <a:lnTo>
                    <a:pt x="364" y="0"/>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30" name="Freeform 34"/>
            <p:cNvSpPr>
              <a:spLocks/>
            </p:cNvSpPr>
            <p:nvPr/>
          </p:nvSpPr>
          <p:spPr bwMode="auto">
            <a:xfrm>
              <a:off x="1618" y="12888"/>
              <a:ext cx="113" cy="116"/>
            </a:xfrm>
            <a:custGeom>
              <a:avLst/>
              <a:gdLst/>
              <a:ahLst/>
              <a:cxnLst>
                <a:cxn ang="0">
                  <a:pos x="56" y="116"/>
                </a:cxn>
                <a:cxn ang="0">
                  <a:pos x="0" y="0"/>
                </a:cxn>
                <a:cxn ang="0">
                  <a:pos x="113" y="0"/>
                </a:cxn>
                <a:cxn ang="0">
                  <a:pos x="56" y="116"/>
                </a:cxn>
              </a:cxnLst>
              <a:rect l="0" t="0" r="r" b="b"/>
              <a:pathLst>
                <a:path w="113" h="116">
                  <a:moveTo>
                    <a:pt x="56" y="116"/>
                  </a:moveTo>
                  <a:lnTo>
                    <a:pt x="0" y="0"/>
                  </a:lnTo>
                  <a:lnTo>
                    <a:pt x="113" y="0"/>
                  </a:lnTo>
                  <a:lnTo>
                    <a:pt x="56" y="11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31" name="Rectangle 35"/>
            <p:cNvSpPr>
              <a:spLocks noChangeArrowheads="1"/>
            </p:cNvSpPr>
            <p:nvPr/>
          </p:nvSpPr>
          <p:spPr bwMode="auto">
            <a:xfrm>
              <a:off x="1343" y="13410"/>
              <a:ext cx="315"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smtClean="0">
                  <a:ln>
                    <a:noFill/>
                  </a:ln>
                  <a:solidFill>
                    <a:srgbClr val="000000"/>
                  </a:solidFill>
                  <a:effectLst/>
                  <a:latin typeface="Arial" pitchFamily="34" charset="0"/>
                  <a:ea typeface="Arial" pitchFamily="34" charset="0"/>
                  <a:cs typeface="Arial" pitchFamily="34" charset="0"/>
                </a:rPr>
                <a:t>STOP</a:t>
              </a:r>
              <a:endParaRPr kumimoji="0" lang="en-US" sz="4400" b="1" i="0" u="none" strike="noStrike" cap="none" normalizeH="0" baseline="0" smtClean="0">
                <a:ln>
                  <a:noFill/>
                </a:ln>
                <a:solidFill>
                  <a:schemeClr val="tx1"/>
                </a:solidFill>
                <a:effectLst/>
                <a:latin typeface="Arial" pitchFamily="34" charset="0"/>
                <a:cs typeface="Arial" pitchFamily="34" charset="0"/>
              </a:endParaRPr>
            </a:p>
          </p:txBody>
        </p:sp>
        <p:sp>
          <p:nvSpPr>
            <p:cNvPr id="29732" name="Rectangle 36"/>
            <p:cNvSpPr>
              <a:spLocks noChangeArrowheads="1"/>
            </p:cNvSpPr>
            <p:nvPr/>
          </p:nvSpPr>
          <p:spPr bwMode="auto">
            <a:xfrm>
              <a:off x="768" y="13004"/>
              <a:ext cx="1698"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33" name="Freeform 37"/>
            <p:cNvSpPr>
              <a:spLocks/>
            </p:cNvSpPr>
            <p:nvPr/>
          </p:nvSpPr>
          <p:spPr bwMode="auto">
            <a:xfrm>
              <a:off x="711" y="3743"/>
              <a:ext cx="1837" cy="1251"/>
            </a:xfrm>
            <a:custGeom>
              <a:avLst/>
              <a:gdLst/>
              <a:ahLst/>
              <a:cxnLst>
                <a:cxn ang="0">
                  <a:pos x="364" y="0"/>
                </a:cxn>
                <a:cxn ang="0">
                  <a:pos x="0" y="1251"/>
                </a:cxn>
                <a:cxn ang="0">
                  <a:pos x="1473" y="1251"/>
                </a:cxn>
                <a:cxn ang="0">
                  <a:pos x="1837" y="0"/>
                </a:cxn>
                <a:cxn ang="0">
                  <a:pos x="364" y="0"/>
                </a:cxn>
              </a:cxnLst>
              <a:rect l="0" t="0" r="r" b="b"/>
              <a:pathLst>
                <a:path w="1837" h="1251">
                  <a:moveTo>
                    <a:pt x="364" y="0"/>
                  </a:moveTo>
                  <a:lnTo>
                    <a:pt x="0" y="1251"/>
                  </a:lnTo>
                  <a:lnTo>
                    <a:pt x="1473" y="1251"/>
                  </a:lnTo>
                  <a:lnTo>
                    <a:pt x="1837" y="0"/>
                  </a:lnTo>
                  <a:lnTo>
                    <a:pt x="364" y="0"/>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34" name="Freeform 38"/>
            <p:cNvSpPr>
              <a:spLocks/>
            </p:cNvSpPr>
            <p:nvPr/>
          </p:nvSpPr>
          <p:spPr bwMode="auto">
            <a:xfrm>
              <a:off x="1575" y="5558"/>
              <a:ext cx="113" cy="115"/>
            </a:xfrm>
            <a:custGeom>
              <a:avLst/>
              <a:gdLst/>
              <a:ahLst/>
              <a:cxnLst>
                <a:cxn ang="0">
                  <a:pos x="113" y="0"/>
                </a:cxn>
                <a:cxn ang="0">
                  <a:pos x="0" y="0"/>
                </a:cxn>
                <a:cxn ang="0">
                  <a:pos x="55" y="115"/>
                </a:cxn>
                <a:cxn ang="0">
                  <a:pos x="113" y="0"/>
                </a:cxn>
              </a:cxnLst>
              <a:rect l="0" t="0" r="r" b="b"/>
              <a:pathLst>
                <a:path w="113" h="115">
                  <a:moveTo>
                    <a:pt x="113" y="0"/>
                  </a:moveTo>
                  <a:lnTo>
                    <a:pt x="0" y="0"/>
                  </a:lnTo>
                  <a:lnTo>
                    <a:pt x="55" y="115"/>
                  </a:lnTo>
                  <a:lnTo>
                    <a:pt x="1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35" name="Rectangle 39"/>
            <p:cNvSpPr>
              <a:spLocks noChangeArrowheads="1"/>
            </p:cNvSpPr>
            <p:nvPr/>
          </p:nvSpPr>
          <p:spPr bwMode="auto">
            <a:xfrm>
              <a:off x="711" y="3743"/>
              <a:ext cx="1842" cy="20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36" name="Rectangle 40"/>
            <p:cNvSpPr>
              <a:spLocks noChangeArrowheads="1"/>
            </p:cNvSpPr>
            <p:nvPr/>
          </p:nvSpPr>
          <p:spPr bwMode="auto">
            <a:xfrm>
              <a:off x="1355" y="4007"/>
              <a:ext cx="330"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rgbClr val="000000"/>
                  </a:solidFill>
                  <a:effectLst/>
                  <a:latin typeface="Arial" pitchFamily="34" charset="0"/>
                  <a:ea typeface="Arial" pitchFamily="34" charset="0"/>
                  <a:cs typeface="Arial" pitchFamily="34" charset="0"/>
                </a:rPr>
                <a:t>READ</a:t>
              </a:r>
              <a:endParaRPr kumimoji="0" lang="en-US"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29737" name="Rectangle 41"/>
            <p:cNvSpPr>
              <a:spLocks noChangeArrowheads="1"/>
            </p:cNvSpPr>
            <p:nvPr/>
          </p:nvSpPr>
          <p:spPr bwMode="auto">
            <a:xfrm>
              <a:off x="1565" y="4443"/>
              <a:ext cx="84"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smtClean="0">
                  <a:ln>
                    <a:noFill/>
                  </a:ln>
                  <a:solidFill>
                    <a:srgbClr val="000000"/>
                  </a:solidFill>
                  <a:effectLst/>
                  <a:latin typeface="Arial" pitchFamily="34" charset="0"/>
                  <a:ea typeface="Arial" pitchFamily="34" charset="0"/>
                  <a:cs typeface="Arial" pitchFamily="34" charset="0"/>
                </a:rPr>
                <a:t>R</a:t>
              </a:r>
              <a:endParaRPr kumimoji="0" lang="en-US" sz="4400" b="1" i="0" u="none" strike="noStrike" cap="none" normalizeH="0" baseline="0" smtClean="0">
                <a:ln>
                  <a:noFill/>
                </a:ln>
                <a:solidFill>
                  <a:schemeClr val="tx1"/>
                </a:solidFill>
                <a:effectLst/>
                <a:latin typeface="Arial" pitchFamily="34" charset="0"/>
                <a:cs typeface="Arial" pitchFamily="34" charset="0"/>
              </a:endParaRPr>
            </a:p>
          </p:txBody>
        </p:sp>
        <p:sp>
          <p:nvSpPr>
            <p:cNvPr id="29738" name="Rectangle 42"/>
            <p:cNvSpPr>
              <a:spLocks noChangeArrowheads="1"/>
            </p:cNvSpPr>
            <p:nvPr/>
          </p:nvSpPr>
          <p:spPr bwMode="auto">
            <a:xfrm>
              <a:off x="1235" y="7994"/>
              <a:ext cx="484"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smtClean="0">
                  <a:ln>
                    <a:noFill/>
                  </a:ln>
                  <a:solidFill>
                    <a:srgbClr val="000000"/>
                  </a:solidFill>
                  <a:effectLst/>
                  <a:latin typeface="Arial" pitchFamily="34" charset="0"/>
                  <a:ea typeface="Arial" pitchFamily="34" charset="0"/>
                  <a:cs typeface="Arial" pitchFamily="34" charset="0"/>
                </a:rPr>
                <a:t>A = Pi(R)</a:t>
              </a:r>
              <a:endParaRPr kumimoji="0" lang="en-US" sz="4400" b="1" i="0" u="none" strike="noStrike" cap="none" normalizeH="0" baseline="0" smtClean="0">
                <a:ln>
                  <a:noFill/>
                </a:ln>
                <a:solidFill>
                  <a:schemeClr val="tx1"/>
                </a:solidFill>
                <a:effectLst/>
                <a:latin typeface="Arial" pitchFamily="34" charset="0"/>
                <a:cs typeface="Arial" pitchFamily="34" charset="0"/>
              </a:endParaRPr>
            </a:p>
          </p:txBody>
        </p:sp>
        <p:sp>
          <p:nvSpPr>
            <p:cNvPr id="29739" name="Rectangle 43"/>
            <p:cNvSpPr>
              <a:spLocks noChangeArrowheads="1"/>
            </p:cNvSpPr>
            <p:nvPr/>
          </p:nvSpPr>
          <p:spPr bwMode="auto">
            <a:xfrm>
              <a:off x="1714" y="7888"/>
              <a:ext cx="43" cy="2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b="1" i="0" u="none" strike="noStrike" cap="none" normalizeH="0" baseline="0" dirty="0" smtClean="0">
                  <a:ln>
                    <a:noFill/>
                  </a:ln>
                  <a:solidFill>
                    <a:srgbClr val="000000"/>
                  </a:solidFill>
                  <a:effectLst/>
                  <a:latin typeface="Arial" pitchFamily="34" charset="0"/>
                  <a:ea typeface="Arial" pitchFamily="34" charset="0"/>
                  <a:cs typeface="Arial" pitchFamily="34" charset="0"/>
                </a:rPr>
                <a:t>2</a:t>
              </a:r>
              <a:endParaRPr kumimoji="0" lang="en-US"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29740" name="Rectangle 44"/>
            <p:cNvSpPr>
              <a:spLocks noChangeArrowheads="1"/>
            </p:cNvSpPr>
            <p:nvPr/>
          </p:nvSpPr>
          <p:spPr bwMode="auto">
            <a:xfrm>
              <a:off x="1185" y="9795"/>
              <a:ext cx="84"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smtClean="0">
                  <a:ln>
                    <a:noFill/>
                  </a:ln>
                  <a:solidFill>
                    <a:srgbClr val="000000"/>
                  </a:solidFill>
                  <a:effectLst/>
                  <a:latin typeface="Arial" pitchFamily="34" charset="0"/>
                  <a:ea typeface="Arial" pitchFamily="34" charset="0"/>
                  <a:cs typeface="Arial" pitchFamily="34" charset="0"/>
                </a:rPr>
                <a:t>C</a:t>
              </a:r>
              <a:endParaRPr kumimoji="0" lang="en-US" sz="4400" b="1" i="0" u="none" strike="noStrike" cap="none" normalizeH="0" baseline="0" smtClean="0">
                <a:ln>
                  <a:noFill/>
                </a:ln>
                <a:solidFill>
                  <a:schemeClr val="tx1"/>
                </a:solidFill>
                <a:effectLst/>
                <a:latin typeface="Arial" pitchFamily="34" charset="0"/>
                <a:cs typeface="Arial" pitchFamily="34" charset="0"/>
              </a:endParaRPr>
            </a:p>
          </p:txBody>
        </p:sp>
        <p:sp>
          <p:nvSpPr>
            <p:cNvPr id="29741" name="Rectangle 45"/>
            <p:cNvSpPr>
              <a:spLocks noChangeArrowheads="1"/>
            </p:cNvSpPr>
            <p:nvPr/>
          </p:nvSpPr>
          <p:spPr bwMode="auto">
            <a:xfrm>
              <a:off x="1314" y="9795"/>
              <a:ext cx="100"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smtClean="0">
                  <a:ln>
                    <a:noFill/>
                  </a:ln>
                  <a:solidFill>
                    <a:srgbClr val="000000"/>
                  </a:solidFill>
                  <a:effectLst/>
                  <a:latin typeface="Arial" pitchFamily="34" charset="0"/>
                  <a:ea typeface="Arial" pitchFamily="34" charset="0"/>
                  <a:cs typeface="Arial" pitchFamily="34" charset="0"/>
                </a:rPr>
                <a:t> =</a:t>
              </a:r>
              <a:endParaRPr kumimoji="0" lang="en-US" sz="4400" b="1" i="0" u="none" strike="noStrike" cap="none" normalizeH="0" baseline="0" smtClean="0">
                <a:ln>
                  <a:noFill/>
                </a:ln>
                <a:solidFill>
                  <a:schemeClr val="tx1"/>
                </a:solidFill>
                <a:effectLst/>
                <a:latin typeface="Arial" pitchFamily="34" charset="0"/>
                <a:cs typeface="Arial" pitchFamily="34" charset="0"/>
              </a:endParaRPr>
            </a:p>
          </p:txBody>
        </p:sp>
        <p:sp>
          <p:nvSpPr>
            <p:cNvPr id="29742" name="Rectangle 46"/>
            <p:cNvSpPr>
              <a:spLocks noChangeArrowheads="1"/>
            </p:cNvSpPr>
            <p:nvPr/>
          </p:nvSpPr>
          <p:spPr bwMode="auto">
            <a:xfrm>
              <a:off x="1544" y="9795"/>
              <a:ext cx="175"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smtClean="0">
                  <a:ln>
                    <a:noFill/>
                  </a:ln>
                  <a:solidFill>
                    <a:srgbClr val="000000"/>
                  </a:solidFill>
                  <a:effectLst/>
                  <a:latin typeface="Arial" pitchFamily="34" charset="0"/>
                  <a:ea typeface="Arial" pitchFamily="34" charset="0"/>
                  <a:cs typeface="Arial" pitchFamily="34" charset="0"/>
                </a:rPr>
                <a:t>2PI</a:t>
              </a:r>
              <a:endParaRPr kumimoji="0" lang="en-US" sz="4400" b="1" i="0" u="none" strike="noStrike" cap="none" normalizeH="0" baseline="0" smtClean="0">
                <a:ln>
                  <a:noFill/>
                </a:ln>
                <a:solidFill>
                  <a:schemeClr val="tx1"/>
                </a:solidFill>
                <a:effectLst/>
                <a:latin typeface="Arial" pitchFamily="34" charset="0"/>
                <a:cs typeface="Arial" pitchFamily="34" charset="0"/>
              </a:endParaRPr>
            </a:p>
          </p:txBody>
        </p:sp>
        <p:sp>
          <p:nvSpPr>
            <p:cNvPr id="29743" name="Rectangle 47"/>
            <p:cNvSpPr>
              <a:spLocks noChangeArrowheads="1"/>
            </p:cNvSpPr>
            <p:nvPr/>
          </p:nvSpPr>
          <p:spPr bwMode="auto">
            <a:xfrm>
              <a:off x="1793" y="9799"/>
              <a:ext cx="399" cy="2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rgbClr val="000000"/>
                  </a:solidFill>
                  <a:effectLst/>
                  <a:latin typeface="Arial" pitchFamily="34" charset="0"/>
                  <a:ea typeface="Arial" pitchFamily="34" charset="0"/>
                  <a:cs typeface="Arial" pitchFamily="34" charset="0"/>
                </a:rPr>
                <a:t>(R)</a:t>
              </a:r>
              <a:endParaRPr kumimoji="0" lang="en-US"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29744" name="Rectangle 48"/>
            <p:cNvSpPr>
              <a:spLocks noChangeArrowheads="1"/>
            </p:cNvSpPr>
            <p:nvPr/>
          </p:nvSpPr>
          <p:spPr bwMode="auto">
            <a:xfrm>
              <a:off x="1113" y="11333"/>
              <a:ext cx="893"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b="1"/>
            </a:p>
          </p:txBody>
        </p:sp>
        <p:grpSp>
          <p:nvGrpSpPr>
            <p:cNvPr id="3" name="Group 49"/>
            <p:cNvGrpSpPr>
              <a:grpSpLocks/>
            </p:cNvGrpSpPr>
            <p:nvPr/>
          </p:nvGrpSpPr>
          <p:grpSpPr bwMode="auto">
            <a:xfrm>
              <a:off x="639" y="2144"/>
              <a:ext cx="1911" cy="11753"/>
              <a:chOff x="639" y="2144"/>
              <a:chExt cx="1911" cy="11753"/>
            </a:xfrm>
          </p:grpSpPr>
          <p:sp>
            <p:nvSpPr>
              <p:cNvPr id="29746" name="Rectangle 50"/>
              <p:cNvSpPr>
                <a:spLocks noChangeArrowheads="1"/>
              </p:cNvSpPr>
              <p:nvPr/>
            </p:nvSpPr>
            <p:spPr bwMode="auto">
              <a:xfrm>
                <a:off x="797" y="5687"/>
                <a:ext cx="1667" cy="1110"/>
              </a:xfrm>
              <a:prstGeom prst="rect">
                <a:avLst/>
              </a:prstGeom>
              <a:noFill/>
              <a:ln w="184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47" name="Line 51"/>
              <p:cNvSpPr>
                <a:spLocks noChangeShapeType="1"/>
              </p:cNvSpPr>
              <p:nvPr/>
            </p:nvSpPr>
            <p:spPr bwMode="auto">
              <a:xfrm>
                <a:off x="1630" y="6811"/>
                <a:ext cx="1" cy="590"/>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48" name="Rectangle 52"/>
              <p:cNvSpPr>
                <a:spLocks noChangeArrowheads="1"/>
              </p:cNvSpPr>
              <p:nvPr/>
            </p:nvSpPr>
            <p:spPr bwMode="auto">
              <a:xfrm>
                <a:off x="797" y="7502"/>
                <a:ext cx="1667" cy="1109"/>
              </a:xfrm>
              <a:prstGeom prst="rect">
                <a:avLst/>
              </a:prstGeom>
              <a:noFill/>
              <a:ln w="184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49" name="Line 53"/>
              <p:cNvSpPr>
                <a:spLocks noChangeShapeType="1"/>
              </p:cNvSpPr>
              <p:nvPr/>
            </p:nvSpPr>
            <p:spPr bwMode="auto">
              <a:xfrm>
                <a:off x="1630" y="8625"/>
                <a:ext cx="1" cy="591"/>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50" name="Rectangle 54"/>
              <p:cNvSpPr>
                <a:spLocks noChangeArrowheads="1"/>
              </p:cNvSpPr>
              <p:nvPr/>
            </p:nvSpPr>
            <p:spPr bwMode="auto">
              <a:xfrm>
                <a:off x="797" y="9316"/>
                <a:ext cx="1667" cy="1110"/>
              </a:xfrm>
              <a:prstGeom prst="rect">
                <a:avLst/>
              </a:prstGeom>
              <a:noFill/>
              <a:ln w="184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51" name="Line 55"/>
              <p:cNvSpPr>
                <a:spLocks noChangeShapeType="1"/>
              </p:cNvSpPr>
              <p:nvPr/>
            </p:nvSpPr>
            <p:spPr bwMode="auto">
              <a:xfrm>
                <a:off x="1630" y="10440"/>
                <a:ext cx="1" cy="591"/>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52" name="Rectangle 56"/>
              <p:cNvSpPr>
                <a:spLocks noChangeArrowheads="1"/>
              </p:cNvSpPr>
              <p:nvPr/>
            </p:nvSpPr>
            <p:spPr bwMode="auto">
              <a:xfrm>
                <a:off x="1142" y="6127"/>
                <a:ext cx="922"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53" name="AutoShape 57"/>
              <p:cNvSpPr>
                <a:spLocks noChangeArrowheads="1"/>
              </p:cNvSpPr>
              <p:nvPr/>
            </p:nvSpPr>
            <p:spPr bwMode="auto">
              <a:xfrm>
                <a:off x="768" y="2144"/>
                <a:ext cx="1668" cy="879"/>
              </a:xfrm>
              <a:prstGeom prst="roundRect">
                <a:avLst>
                  <a:gd name="adj" fmla="val 50000"/>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54" name="Line 58"/>
              <p:cNvSpPr>
                <a:spLocks noChangeShapeType="1"/>
              </p:cNvSpPr>
              <p:nvPr/>
            </p:nvSpPr>
            <p:spPr bwMode="auto">
              <a:xfrm>
                <a:off x="1602" y="3037"/>
                <a:ext cx="1" cy="591"/>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55" name="Freeform 59"/>
              <p:cNvSpPr>
                <a:spLocks/>
              </p:cNvSpPr>
              <p:nvPr/>
            </p:nvSpPr>
            <p:spPr bwMode="auto">
              <a:xfrm>
                <a:off x="639" y="11074"/>
                <a:ext cx="1839" cy="1253"/>
              </a:xfrm>
              <a:custGeom>
                <a:avLst/>
                <a:gdLst/>
                <a:ahLst/>
                <a:cxnLst>
                  <a:cxn ang="0">
                    <a:pos x="366" y="0"/>
                  </a:cxn>
                  <a:cxn ang="0">
                    <a:pos x="385" y="29"/>
                  </a:cxn>
                  <a:cxn ang="0">
                    <a:pos x="38" y="1224"/>
                  </a:cxn>
                  <a:cxn ang="0">
                    <a:pos x="1454" y="1224"/>
                  </a:cxn>
                  <a:cxn ang="0">
                    <a:pos x="1801" y="29"/>
                  </a:cxn>
                  <a:cxn ang="0">
                    <a:pos x="385" y="29"/>
                  </a:cxn>
                  <a:cxn ang="0">
                    <a:pos x="366" y="0"/>
                  </a:cxn>
                  <a:cxn ang="0">
                    <a:pos x="1839" y="0"/>
                  </a:cxn>
                  <a:cxn ang="0">
                    <a:pos x="1473" y="1253"/>
                  </a:cxn>
                  <a:cxn ang="0">
                    <a:pos x="0" y="1253"/>
                  </a:cxn>
                  <a:cxn ang="0">
                    <a:pos x="366" y="0"/>
                  </a:cxn>
                </a:cxnLst>
                <a:rect l="0" t="0" r="r" b="b"/>
                <a:pathLst>
                  <a:path w="1839" h="1253">
                    <a:moveTo>
                      <a:pt x="366" y="0"/>
                    </a:moveTo>
                    <a:lnTo>
                      <a:pt x="385" y="29"/>
                    </a:lnTo>
                    <a:lnTo>
                      <a:pt x="38" y="1224"/>
                    </a:lnTo>
                    <a:lnTo>
                      <a:pt x="1454" y="1224"/>
                    </a:lnTo>
                    <a:lnTo>
                      <a:pt x="1801" y="29"/>
                    </a:lnTo>
                    <a:lnTo>
                      <a:pt x="385" y="29"/>
                    </a:lnTo>
                    <a:lnTo>
                      <a:pt x="366" y="0"/>
                    </a:lnTo>
                    <a:lnTo>
                      <a:pt x="1839" y="0"/>
                    </a:lnTo>
                    <a:lnTo>
                      <a:pt x="1473" y="1253"/>
                    </a:lnTo>
                    <a:lnTo>
                      <a:pt x="0" y="1253"/>
                    </a:lnTo>
                    <a:lnTo>
                      <a:pt x="3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56" name="Line 60"/>
              <p:cNvSpPr>
                <a:spLocks noChangeShapeType="1"/>
              </p:cNvSpPr>
              <p:nvPr/>
            </p:nvSpPr>
            <p:spPr bwMode="auto">
              <a:xfrm>
                <a:off x="1674" y="12327"/>
                <a:ext cx="1" cy="590"/>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57" name="AutoShape 61"/>
              <p:cNvSpPr>
                <a:spLocks noChangeArrowheads="1"/>
              </p:cNvSpPr>
              <p:nvPr/>
            </p:nvSpPr>
            <p:spPr bwMode="auto">
              <a:xfrm>
                <a:off x="782" y="13018"/>
                <a:ext cx="1668" cy="879"/>
              </a:xfrm>
              <a:prstGeom prst="roundRect">
                <a:avLst>
                  <a:gd name="adj" fmla="val 50000"/>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58" name="Rectangle 62"/>
              <p:cNvSpPr>
                <a:spLocks noChangeArrowheads="1"/>
              </p:cNvSpPr>
              <p:nvPr/>
            </p:nvSpPr>
            <p:spPr bwMode="auto">
              <a:xfrm>
                <a:off x="1343" y="13385"/>
                <a:ext cx="520" cy="2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59" name="Freeform 63"/>
              <p:cNvSpPr>
                <a:spLocks/>
              </p:cNvSpPr>
              <p:nvPr/>
            </p:nvSpPr>
            <p:spPr bwMode="auto">
              <a:xfrm>
                <a:off x="711" y="3743"/>
                <a:ext cx="1839" cy="1253"/>
              </a:xfrm>
              <a:custGeom>
                <a:avLst/>
                <a:gdLst/>
                <a:ahLst/>
                <a:cxnLst>
                  <a:cxn ang="0">
                    <a:pos x="366" y="0"/>
                  </a:cxn>
                  <a:cxn ang="0">
                    <a:pos x="0" y="1253"/>
                  </a:cxn>
                  <a:cxn ang="0">
                    <a:pos x="1473" y="1253"/>
                  </a:cxn>
                  <a:cxn ang="0">
                    <a:pos x="1839" y="0"/>
                  </a:cxn>
                  <a:cxn ang="0">
                    <a:pos x="366" y="0"/>
                  </a:cxn>
                  <a:cxn ang="0">
                    <a:pos x="385" y="29"/>
                  </a:cxn>
                  <a:cxn ang="0">
                    <a:pos x="1801" y="29"/>
                  </a:cxn>
                  <a:cxn ang="0">
                    <a:pos x="1454" y="1224"/>
                  </a:cxn>
                  <a:cxn ang="0">
                    <a:pos x="38" y="1224"/>
                  </a:cxn>
                  <a:cxn ang="0">
                    <a:pos x="385" y="29"/>
                  </a:cxn>
                  <a:cxn ang="0">
                    <a:pos x="366" y="0"/>
                  </a:cxn>
                </a:cxnLst>
                <a:rect l="0" t="0" r="r" b="b"/>
                <a:pathLst>
                  <a:path w="1839" h="1253">
                    <a:moveTo>
                      <a:pt x="366" y="0"/>
                    </a:moveTo>
                    <a:lnTo>
                      <a:pt x="0" y="1253"/>
                    </a:lnTo>
                    <a:lnTo>
                      <a:pt x="1473" y="1253"/>
                    </a:lnTo>
                    <a:lnTo>
                      <a:pt x="1839" y="0"/>
                    </a:lnTo>
                    <a:lnTo>
                      <a:pt x="366" y="0"/>
                    </a:lnTo>
                    <a:lnTo>
                      <a:pt x="385" y="29"/>
                    </a:lnTo>
                    <a:lnTo>
                      <a:pt x="1801" y="29"/>
                    </a:lnTo>
                    <a:lnTo>
                      <a:pt x="1454" y="1224"/>
                    </a:lnTo>
                    <a:lnTo>
                      <a:pt x="38" y="1224"/>
                    </a:lnTo>
                    <a:lnTo>
                      <a:pt x="385" y="29"/>
                    </a:lnTo>
                    <a:lnTo>
                      <a:pt x="3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60" name="Line 64"/>
              <p:cNvSpPr>
                <a:spLocks noChangeShapeType="1"/>
              </p:cNvSpPr>
              <p:nvPr/>
            </p:nvSpPr>
            <p:spPr bwMode="auto">
              <a:xfrm>
                <a:off x="1630" y="4996"/>
                <a:ext cx="1" cy="591"/>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61" name="Rectangle 65"/>
              <p:cNvSpPr>
                <a:spLocks noChangeArrowheads="1"/>
              </p:cNvSpPr>
              <p:nvPr/>
            </p:nvSpPr>
            <p:spPr bwMode="auto">
              <a:xfrm>
                <a:off x="1264" y="4139"/>
                <a:ext cx="649"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62" name="Rectangle 66"/>
              <p:cNvSpPr>
                <a:spLocks noChangeArrowheads="1"/>
              </p:cNvSpPr>
              <p:nvPr/>
            </p:nvSpPr>
            <p:spPr bwMode="auto">
              <a:xfrm>
                <a:off x="1163" y="7970"/>
                <a:ext cx="937"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63" name="Rectangle 67"/>
              <p:cNvSpPr>
                <a:spLocks noChangeArrowheads="1"/>
              </p:cNvSpPr>
              <p:nvPr/>
            </p:nvSpPr>
            <p:spPr bwMode="auto">
              <a:xfrm>
                <a:off x="1156" y="9770"/>
                <a:ext cx="894" cy="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b="1"/>
              </a:p>
            </p:txBody>
          </p:sp>
          <p:sp>
            <p:nvSpPr>
              <p:cNvPr id="29764" name="Rectangle 68"/>
              <p:cNvSpPr>
                <a:spLocks noChangeArrowheads="1"/>
              </p:cNvSpPr>
              <p:nvPr/>
            </p:nvSpPr>
            <p:spPr bwMode="auto">
              <a:xfrm>
                <a:off x="1300" y="11333"/>
                <a:ext cx="349"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rgbClr val="000000"/>
                    </a:solidFill>
                    <a:effectLst/>
                    <a:latin typeface="Arial" pitchFamily="34" charset="0"/>
                    <a:ea typeface="Arial" pitchFamily="34" charset="0"/>
                    <a:cs typeface="Arial" pitchFamily="34" charset="0"/>
                  </a:rPr>
                  <a:t>PRINT</a:t>
                </a:r>
                <a:endParaRPr kumimoji="0" lang="en-US"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29765" name="Rectangle 69"/>
              <p:cNvSpPr>
                <a:spLocks noChangeArrowheads="1"/>
              </p:cNvSpPr>
              <p:nvPr/>
            </p:nvSpPr>
            <p:spPr bwMode="auto">
              <a:xfrm>
                <a:off x="1185" y="11768"/>
                <a:ext cx="341"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smtClean="0">
                    <a:ln>
                      <a:noFill/>
                    </a:ln>
                    <a:solidFill>
                      <a:srgbClr val="000000"/>
                    </a:solidFill>
                    <a:effectLst/>
                    <a:latin typeface="Arial" pitchFamily="34" charset="0"/>
                    <a:ea typeface="Arial" pitchFamily="34" charset="0"/>
                    <a:cs typeface="Arial" pitchFamily="34" charset="0"/>
                  </a:rPr>
                  <a:t>R, A &amp;</a:t>
                </a:r>
                <a:endParaRPr kumimoji="0" lang="en-US" sz="4400" b="1" i="0" u="none" strike="noStrike" cap="none" normalizeH="0" baseline="0" smtClean="0">
                  <a:ln>
                    <a:noFill/>
                  </a:ln>
                  <a:solidFill>
                    <a:schemeClr val="tx1"/>
                  </a:solidFill>
                  <a:effectLst/>
                  <a:latin typeface="Arial" pitchFamily="34" charset="0"/>
                  <a:cs typeface="Arial" pitchFamily="34" charset="0"/>
                </a:endParaRPr>
              </a:p>
            </p:txBody>
          </p:sp>
        </p:grpSp>
        <p:sp>
          <p:nvSpPr>
            <p:cNvPr id="29766" name="Rectangle 70"/>
            <p:cNvSpPr>
              <a:spLocks noChangeArrowheads="1"/>
            </p:cNvSpPr>
            <p:nvPr/>
          </p:nvSpPr>
          <p:spPr bwMode="auto">
            <a:xfrm>
              <a:off x="1565" y="11768"/>
              <a:ext cx="84" cy="4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rgbClr val="000000"/>
                  </a:solidFill>
                  <a:effectLst/>
                  <a:latin typeface="Arial" pitchFamily="34" charset="0"/>
                  <a:ea typeface="Arial" pitchFamily="34" charset="0"/>
                  <a:cs typeface="Arial" pitchFamily="34" charset="0"/>
                </a:rPr>
                <a:t>C</a:t>
              </a:r>
              <a:endParaRPr kumimoji="0" lang="en-US" sz="44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0" name="عنصر نائب للتاريخ 49"/>
          <p:cNvSpPr>
            <a:spLocks noGrp="1"/>
          </p:cNvSpPr>
          <p:nvPr>
            <p:ph type="dt" sz="half" idx="10"/>
          </p:nvPr>
        </p:nvSpPr>
        <p:spPr/>
        <p:txBody>
          <a:bodyPr/>
          <a:lstStyle/>
          <a:p>
            <a:r>
              <a:rPr lang="ar-SA" smtClean="0"/>
              <a:t>19/02/1432</a:t>
            </a:r>
            <a:endParaRPr lang="ar-SA"/>
          </a:p>
        </p:txBody>
      </p:sp>
      <p:sp>
        <p:nvSpPr>
          <p:cNvPr id="51" name="عنصر نائب لرقم الشريحة 50"/>
          <p:cNvSpPr>
            <a:spLocks noGrp="1"/>
          </p:cNvSpPr>
          <p:nvPr>
            <p:ph type="sldNum" sz="quarter" idx="12"/>
          </p:nvPr>
        </p:nvSpPr>
        <p:spPr/>
        <p:txBody>
          <a:bodyPr/>
          <a:lstStyle/>
          <a:p>
            <a:fld id="{815E6D2D-C790-4E1B-B5CF-68B335BF6A9C}" type="slidenum">
              <a:rPr lang="ar-SA" smtClean="0"/>
              <a:pPr/>
              <a:t>27</a:t>
            </a:fld>
            <a:endParaRPr lang="ar-SA"/>
          </a:p>
        </p:txBody>
      </p:sp>
      <p:sp>
        <p:nvSpPr>
          <p:cNvPr id="52" name="عنصر نائب للتذييل 51"/>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428596" y="1285860"/>
            <a:ext cx="821537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tab pos="-34925" algn="l"/>
                <a:tab pos="193675" algn="l"/>
              </a:tabLst>
            </a:pPr>
            <a:r>
              <a:rPr kumimoji="0" lang="ar-SA" sz="3200" b="1" i="0" u="none" strike="noStrike" cap="none" normalizeH="0" baseline="0" dirty="0" smtClean="0">
                <a:ln>
                  <a:noFill/>
                </a:ln>
                <a:solidFill>
                  <a:schemeClr val="tx1"/>
                </a:solidFill>
                <a:effectLst/>
                <a:latin typeface="Arial" pitchFamily="34" charset="0"/>
                <a:ea typeface="Times New Roman" pitchFamily="18" charset="0"/>
                <a:cs typeface="AL-Mateen" charset="-78"/>
              </a:rPr>
              <a:t>ا</a:t>
            </a:r>
            <a:r>
              <a:rPr kumimoji="0" lang="ar-SA" sz="3200" b="1" i="0" u="none" strike="noStrike" cap="none" normalizeH="0" baseline="0" dirty="0" smtClean="0" bmk="">
                <a:ln>
                  <a:noFill/>
                </a:ln>
                <a:solidFill>
                  <a:schemeClr val="tx1"/>
                </a:solidFill>
                <a:effectLst/>
                <a:latin typeface="Arial" pitchFamily="34" charset="0"/>
                <a:ea typeface="Times New Roman" pitchFamily="18" charset="0"/>
                <a:cs typeface="AL-Mateen" charset="-78"/>
              </a:rPr>
              <a:t>لخرائط ذات الفروع</a:t>
            </a:r>
            <a:r>
              <a:rPr kumimoji="0" lang="ar-SA" sz="3200" b="1" i="0" u="none" strike="noStrike" cap="none" normalizeH="0" baseline="0" dirty="0" smtClean="0">
                <a:ln>
                  <a:noFill/>
                </a:ln>
                <a:solidFill>
                  <a:schemeClr val="tx1"/>
                </a:solidFill>
                <a:effectLst/>
                <a:latin typeface="Arial" pitchFamily="34" charset="0"/>
                <a:ea typeface="Times New Roman" pitchFamily="18" charset="0"/>
                <a:cs typeface="AL-Mateen" charset="-78"/>
              </a:rPr>
              <a:t> </a:t>
            </a:r>
            <a:endParaRPr kumimoji="0" lang="en-GB"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50000"/>
              </a:lnSpc>
              <a:spcBef>
                <a:spcPct val="0"/>
              </a:spcBef>
              <a:spcAft>
                <a:spcPct val="0"/>
              </a:spcAft>
              <a:buClrTx/>
              <a:buSzTx/>
              <a:buFontTx/>
              <a:buNone/>
              <a:tabLst>
                <a:tab pos="-34925" algn="l"/>
                <a:tab pos="193675" algn="l"/>
              </a:tabLst>
            </a:pPr>
            <a:r>
              <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AL-Mohanad" charset="-78"/>
              </a:rPr>
              <a:t>إن أي تفرع يحدث في البرنامج, إنما يكون بسبب الحاجة لاتخاذ قرار, أو مفاضلة بين اختيارين أو أكثر, فيسير كل اختيار في طريق مستقل ( تفرع) عن الآخر. وهناك لونان من القرار يمكن للمبرمج استعمال أحدهما حسب الحالة التي يدرسها,</a:t>
            </a:r>
            <a:r>
              <a:rPr kumimoji="0" lang="en-GB" sz="2400" b="0" i="0" u="none" strike="noStrike" cap="none" normalizeH="0" baseline="0" dirty="0" smtClean="0">
                <a:ln>
                  <a:noFill/>
                </a:ln>
                <a:solidFill>
                  <a:schemeClr val="tx1"/>
                </a:solidFill>
                <a:effectLst/>
                <a:latin typeface="Times New Roman" pitchFamily="18" charset="0"/>
                <a:ea typeface="Times New Roman" pitchFamily="18" charset="0"/>
                <a:cs typeface="AL-Mohanad" charset="-78"/>
              </a:rPr>
              <a:t>.</a:t>
            </a:r>
            <a:r>
              <a:rPr kumimoji="0" lang="en-GB" sz="1600" b="0" i="0" u="none" strike="noStrike" cap="none" normalizeH="0" baseline="0" dirty="0" smtClean="0">
                <a:ln>
                  <a:noFill/>
                </a:ln>
                <a:solidFill>
                  <a:schemeClr val="tx1"/>
                </a:solidFill>
                <a:effectLst/>
                <a:latin typeface="Arial" pitchFamily="34" charset="0"/>
                <a:cs typeface="Arial" pitchFamily="34" charset="0"/>
              </a:rPr>
              <a:t> </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عنصر نائب للتاريخ 2"/>
          <p:cNvSpPr>
            <a:spLocks noGrp="1"/>
          </p:cNvSpPr>
          <p:nvPr>
            <p:ph type="dt" sz="half" idx="10"/>
          </p:nvPr>
        </p:nvSpPr>
        <p:spPr/>
        <p:txBody>
          <a:bodyPr/>
          <a:lstStyle/>
          <a:p>
            <a:r>
              <a:rPr lang="ar-SA" smtClean="0"/>
              <a:t>19/02/1432</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28</a:t>
            </a:fld>
            <a:endParaRPr lang="ar-SA"/>
          </a:p>
        </p:txBody>
      </p:sp>
      <p:sp>
        <p:nvSpPr>
          <p:cNvPr id="5" name="عنصر نائب للتذييل 4"/>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cstate="print"/>
          <a:srcRect/>
          <a:stretch>
            <a:fillRect/>
          </a:stretch>
        </p:blipFill>
        <p:spPr bwMode="auto">
          <a:xfrm>
            <a:off x="428596" y="1500174"/>
            <a:ext cx="8179859" cy="2214578"/>
          </a:xfrm>
          <a:prstGeom prst="rect">
            <a:avLst/>
          </a:prstGeom>
          <a:ln>
            <a:headEnd/>
            <a:tailEnd/>
          </a:ln>
        </p:spPr>
        <p:style>
          <a:lnRef idx="1">
            <a:schemeClr val="accent3"/>
          </a:lnRef>
          <a:fillRef idx="2">
            <a:schemeClr val="accent3"/>
          </a:fillRef>
          <a:effectRef idx="1">
            <a:schemeClr val="accent3"/>
          </a:effectRef>
          <a:fontRef idx="minor">
            <a:schemeClr val="dk1"/>
          </a:fontRef>
        </p:style>
      </p:pic>
      <p:pic>
        <p:nvPicPr>
          <p:cNvPr id="31746" name="Picture 2"/>
          <p:cNvPicPr>
            <a:picLocks noChangeAspect="1" noChangeArrowheads="1"/>
          </p:cNvPicPr>
          <p:nvPr/>
        </p:nvPicPr>
        <p:blipFill>
          <a:blip r:embed="rId3" cstate="print"/>
          <a:srcRect/>
          <a:stretch>
            <a:fillRect/>
          </a:stretch>
        </p:blipFill>
        <p:spPr bwMode="auto">
          <a:xfrm>
            <a:off x="6000760" y="3714752"/>
            <a:ext cx="1557345" cy="519115"/>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cstate="print"/>
          <a:srcRect/>
          <a:stretch>
            <a:fillRect/>
          </a:stretch>
        </p:blipFill>
        <p:spPr bwMode="auto">
          <a:xfrm>
            <a:off x="1500166" y="3857628"/>
            <a:ext cx="1964274" cy="414339"/>
          </a:xfrm>
          <a:prstGeom prst="rect">
            <a:avLst/>
          </a:prstGeom>
          <a:noFill/>
          <a:ln w="9525">
            <a:noFill/>
            <a:miter lim="800000"/>
            <a:headEnd/>
            <a:tailEnd/>
          </a:ln>
          <a:effectLst/>
        </p:spPr>
      </p:pic>
      <p:sp>
        <p:nvSpPr>
          <p:cNvPr id="5" name="عنصر نائب للتاريخ 4"/>
          <p:cNvSpPr>
            <a:spLocks noGrp="1"/>
          </p:cNvSpPr>
          <p:nvPr>
            <p:ph type="dt" sz="half" idx="10"/>
          </p:nvPr>
        </p:nvSpPr>
        <p:spPr/>
        <p:txBody>
          <a:bodyPr/>
          <a:lstStyle/>
          <a:p>
            <a:r>
              <a:rPr lang="ar-SA" smtClean="0"/>
              <a:t>19/02/1432</a:t>
            </a:r>
            <a:endParaRPr lang="ar-SA"/>
          </a:p>
        </p:txBody>
      </p:sp>
      <p:sp>
        <p:nvSpPr>
          <p:cNvPr id="6" name="عنصر نائب لرقم الشريحة 5"/>
          <p:cNvSpPr>
            <a:spLocks noGrp="1"/>
          </p:cNvSpPr>
          <p:nvPr>
            <p:ph type="sldNum" sz="quarter" idx="12"/>
          </p:nvPr>
        </p:nvSpPr>
        <p:spPr/>
        <p:txBody>
          <a:bodyPr/>
          <a:lstStyle/>
          <a:p>
            <a:fld id="{815E6D2D-C790-4E1B-B5CF-68B335BF6A9C}" type="slidenum">
              <a:rPr lang="ar-SA" smtClean="0"/>
              <a:pPr/>
              <a:t>29</a:t>
            </a:fld>
            <a:endParaRPr lang="ar-SA"/>
          </a:p>
        </p:txBody>
      </p:sp>
      <p:sp>
        <p:nvSpPr>
          <p:cNvPr id="7" name="عنصر نائب للتذييل 6"/>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786578" y="928670"/>
            <a:ext cx="990600" cy="3429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1428728" y="1357298"/>
            <a:ext cx="6315075" cy="6000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1643042" y="2143116"/>
            <a:ext cx="6057900" cy="89535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1490663" y="3095625"/>
            <a:ext cx="6162675" cy="666750"/>
          </a:xfrm>
          <a:prstGeom prst="rect">
            <a:avLst/>
          </a:prstGeom>
          <a:noFill/>
          <a:ln w="9525">
            <a:noFill/>
            <a:miter lim="800000"/>
            <a:headEnd/>
            <a:tailEnd/>
          </a:ln>
          <a:effectLst/>
        </p:spPr>
      </p:pic>
      <p:pic>
        <p:nvPicPr>
          <p:cNvPr id="5127" name="Picture 7"/>
          <p:cNvPicPr>
            <a:picLocks noChangeAspect="1" noChangeArrowheads="1"/>
          </p:cNvPicPr>
          <p:nvPr/>
        </p:nvPicPr>
        <p:blipFill>
          <a:blip r:embed="rId6" cstate="print"/>
          <a:srcRect/>
          <a:stretch>
            <a:fillRect/>
          </a:stretch>
        </p:blipFill>
        <p:spPr bwMode="auto">
          <a:xfrm>
            <a:off x="5357818" y="3929066"/>
            <a:ext cx="2390775" cy="352425"/>
          </a:xfrm>
          <a:prstGeom prst="rect">
            <a:avLst/>
          </a:prstGeom>
          <a:noFill/>
          <a:ln w="9525">
            <a:noFill/>
            <a:miter lim="800000"/>
            <a:headEnd/>
            <a:tailEnd/>
          </a:ln>
          <a:effectLst/>
        </p:spPr>
      </p:pic>
      <p:pic>
        <p:nvPicPr>
          <p:cNvPr id="5128" name="Picture 8"/>
          <p:cNvPicPr>
            <a:picLocks noChangeAspect="1" noChangeArrowheads="1"/>
          </p:cNvPicPr>
          <p:nvPr/>
        </p:nvPicPr>
        <p:blipFill>
          <a:blip r:embed="rId7" cstate="print"/>
          <a:srcRect/>
          <a:stretch>
            <a:fillRect/>
          </a:stretch>
        </p:blipFill>
        <p:spPr bwMode="auto">
          <a:xfrm>
            <a:off x="1571604" y="4357694"/>
            <a:ext cx="6238875" cy="1590675"/>
          </a:xfrm>
          <a:prstGeom prst="rect">
            <a:avLst/>
          </a:prstGeom>
          <a:noFill/>
          <a:ln w="9525">
            <a:noFill/>
            <a:miter lim="800000"/>
            <a:headEnd/>
            <a:tailEnd/>
          </a:ln>
          <a:effectLst/>
        </p:spPr>
      </p:pic>
      <p:sp>
        <p:nvSpPr>
          <p:cNvPr id="8" name="عنصر نائب للتاريخ 7"/>
          <p:cNvSpPr>
            <a:spLocks noGrp="1"/>
          </p:cNvSpPr>
          <p:nvPr>
            <p:ph type="dt" sz="half" idx="10"/>
          </p:nvPr>
        </p:nvSpPr>
        <p:spPr/>
        <p:txBody>
          <a:bodyPr/>
          <a:lstStyle/>
          <a:p>
            <a:r>
              <a:rPr lang="ar-SA" smtClean="0"/>
              <a:t>19/02/1432</a:t>
            </a:r>
            <a:endParaRPr lang="ar-SA"/>
          </a:p>
        </p:txBody>
      </p:sp>
      <p:sp>
        <p:nvSpPr>
          <p:cNvPr id="9" name="عنصر نائب لرقم الشريحة 8"/>
          <p:cNvSpPr>
            <a:spLocks noGrp="1"/>
          </p:cNvSpPr>
          <p:nvPr>
            <p:ph type="sldNum" sz="quarter" idx="12"/>
          </p:nvPr>
        </p:nvSpPr>
        <p:spPr/>
        <p:txBody>
          <a:bodyPr/>
          <a:lstStyle/>
          <a:p>
            <a:fld id="{815E6D2D-C790-4E1B-B5CF-68B335BF6A9C}" type="slidenum">
              <a:rPr lang="ar-SA" smtClean="0"/>
              <a:pPr/>
              <a:t>3</a:t>
            </a:fld>
            <a:endParaRPr lang="ar-SA"/>
          </a:p>
        </p:txBody>
      </p:sp>
      <p:sp>
        <p:nvSpPr>
          <p:cNvPr id="10" name="عنصر نائب للتذييل 9"/>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 name="Group 8"/>
          <p:cNvGrpSpPr>
            <a:grpSpLocks/>
          </p:cNvGrpSpPr>
          <p:nvPr/>
        </p:nvGrpSpPr>
        <p:grpSpPr bwMode="auto">
          <a:xfrm>
            <a:off x="142876" y="785794"/>
            <a:ext cx="8715404" cy="5500726"/>
            <a:chOff x="624" y="3305"/>
            <a:chExt cx="10059" cy="5118"/>
          </a:xfrm>
        </p:grpSpPr>
        <p:sp>
          <p:nvSpPr>
            <p:cNvPr id="32841" name="Freeform 73"/>
            <p:cNvSpPr>
              <a:spLocks/>
            </p:cNvSpPr>
            <p:nvPr/>
          </p:nvSpPr>
          <p:spPr bwMode="auto">
            <a:xfrm>
              <a:off x="6901" y="3305"/>
              <a:ext cx="2022" cy="964"/>
            </a:xfrm>
            <a:custGeom>
              <a:avLst/>
              <a:gdLst/>
              <a:ahLst/>
              <a:cxnLst>
                <a:cxn ang="0">
                  <a:pos x="1010" y="0"/>
                </a:cxn>
                <a:cxn ang="0">
                  <a:pos x="2022" y="504"/>
                </a:cxn>
                <a:cxn ang="0">
                  <a:pos x="1010" y="1010"/>
                </a:cxn>
                <a:cxn ang="0">
                  <a:pos x="0" y="504"/>
                </a:cxn>
                <a:cxn ang="0">
                  <a:pos x="1010" y="0"/>
                </a:cxn>
              </a:cxnLst>
              <a:rect l="0" t="0" r="r" b="b"/>
              <a:pathLst>
                <a:path w="2022" h="1010">
                  <a:moveTo>
                    <a:pt x="1010" y="0"/>
                  </a:moveTo>
                  <a:lnTo>
                    <a:pt x="2022" y="504"/>
                  </a:lnTo>
                  <a:lnTo>
                    <a:pt x="1010" y="1010"/>
                  </a:lnTo>
                  <a:lnTo>
                    <a:pt x="0" y="504"/>
                  </a:lnTo>
                  <a:lnTo>
                    <a:pt x="10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40" name="Freeform 72"/>
            <p:cNvSpPr>
              <a:spLocks/>
            </p:cNvSpPr>
            <p:nvPr/>
          </p:nvSpPr>
          <p:spPr bwMode="auto">
            <a:xfrm>
              <a:off x="6901" y="3305"/>
              <a:ext cx="2024" cy="966"/>
            </a:xfrm>
            <a:custGeom>
              <a:avLst/>
              <a:gdLst/>
              <a:ahLst/>
              <a:cxnLst>
                <a:cxn ang="0">
                  <a:pos x="1012" y="0"/>
                </a:cxn>
                <a:cxn ang="0">
                  <a:pos x="1012" y="13"/>
                </a:cxn>
                <a:cxn ang="0">
                  <a:pos x="28" y="506"/>
                </a:cxn>
                <a:cxn ang="0">
                  <a:pos x="1012" y="999"/>
                </a:cxn>
                <a:cxn ang="0">
                  <a:pos x="1997" y="506"/>
                </a:cxn>
                <a:cxn ang="0">
                  <a:pos x="1012" y="13"/>
                </a:cxn>
                <a:cxn ang="0">
                  <a:pos x="1012" y="0"/>
                </a:cxn>
                <a:cxn ang="0">
                  <a:pos x="2024" y="506"/>
                </a:cxn>
                <a:cxn ang="0">
                  <a:pos x="1012" y="1012"/>
                </a:cxn>
                <a:cxn ang="0">
                  <a:pos x="0" y="506"/>
                </a:cxn>
                <a:cxn ang="0">
                  <a:pos x="1012" y="0"/>
                </a:cxn>
              </a:cxnLst>
              <a:rect l="0" t="0" r="r" b="b"/>
              <a:pathLst>
                <a:path w="2024" h="1012">
                  <a:moveTo>
                    <a:pt x="1012" y="0"/>
                  </a:moveTo>
                  <a:lnTo>
                    <a:pt x="1012" y="13"/>
                  </a:lnTo>
                  <a:lnTo>
                    <a:pt x="28" y="506"/>
                  </a:lnTo>
                  <a:lnTo>
                    <a:pt x="1012" y="999"/>
                  </a:lnTo>
                  <a:lnTo>
                    <a:pt x="1997" y="506"/>
                  </a:lnTo>
                  <a:lnTo>
                    <a:pt x="1012" y="13"/>
                  </a:lnTo>
                  <a:lnTo>
                    <a:pt x="1012" y="0"/>
                  </a:lnTo>
                  <a:lnTo>
                    <a:pt x="2024" y="506"/>
                  </a:lnTo>
                  <a:lnTo>
                    <a:pt x="1012" y="1012"/>
                  </a:lnTo>
                  <a:lnTo>
                    <a:pt x="0" y="506"/>
                  </a:lnTo>
                  <a:lnTo>
                    <a:pt x="10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39" name="Line 71"/>
            <p:cNvSpPr>
              <a:spLocks noChangeShapeType="1"/>
            </p:cNvSpPr>
            <p:nvPr/>
          </p:nvSpPr>
          <p:spPr bwMode="auto">
            <a:xfrm>
              <a:off x="5889" y="3788"/>
              <a:ext cx="1012" cy="1"/>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38" name="Line 70"/>
            <p:cNvSpPr>
              <a:spLocks noChangeShapeType="1"/>
            </p:cNvSpPr>
            <p:nvPr/>
          </p:nvSpPr>
          <p:spPr bwMode="auto">
            <a:xfrm>
              <a:off x="5889" y="3788"/>
              <a:ext cx="1" cy="409"/>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37" name="Freeform 69"/>
            <p:cNvSpPr>
              <a:spLocks/>
            </p:cNvSpPr>
            <p:nvPr/>
          </p:nvSpPr>
          <p:spPr bwMode="auto">
            <a:xfrm>
              <a:off x="5839" y="4173"/>
              <a:ext cx="101" cy="98"/>
            </a:xfrm>
            <a:custGeom>
              <a:avLst/>
              <a:gdLst/>
              <a:ahLst/>
              <a:cxnLst>
                <a:cxn ang="0">
                  <a:pos x="50" y="102"/>
                </a:cxn>
                <a:cxn ang="0">
                  <a:pos x="0" y="0"/>
                </a:cxn>
                <a:cxn ang="0">
                  <a:pos x="101" y="0"/>
                </a:cxn>
                <a:cxn ang="0">
                  <a:pos x="50" y="102"/>
                </a:cxn>
              </a:cxnLst>
              <a:rect l="0" t="0" r="r" b="b"/>
              <a:pathLst>
                <a:path w="101" h="102">
                  <a:moveTo>
                    <a:pt x="50" y="102"/>
                  </a:moveTo>
                  <a:lnTo>
                    <a:pt x="0" y="0"/>
                  </a:lnTo>
                  <a:lnTo>
                    <a:pt x="101" y="0"/>
                  </a:lnTo>
                  <a:lnTo>
                    <a:pt x="50" y="102"/>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36" name="Line 68"/>
            <p:cNvSpPr>
              <a:spLocks noChangeShapeType="1"/>
            </p:cNvSpPr>
            <p:nvPr/>
          </p:nvSpPr>
          <p:spPr bwMode="auto">
            <a:xfrm>
              <a:off x="8925" y="3788"/>
              <a:ext cx="1000" cy="1"/>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35" name="Line 67"/>
            <p:cNvSpPr>
              <a:spLocks noChangeShapeType="1"/>
            </p:cNvSpPr>
            <p:nvPr/>
          </p:nvSpPr>
          <p:spPr bwMode="auto">
            <a:xfrm>
              <a:off x="9925" y="3788"/>
              <a:ext cx="1" cy="409"/>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34" name="Freeform 66"/>
            <p:cNvSpPr>
              <a:spLocks/>
            </p:cNvSpPr>
            <p:nvPr/>
          </p:nvSpPr>
          <p:spPr bwMode="auto">
            <a:xfrm>
              <a:off x="9876" y="4173"/>
              <a:ext cx="100" cy="98"/>
            </a:xfrm>
            <a:custGeom>
              <a:avLst/>
              <a:gdLst/>
              <a:ahLst/>
              <a:cxnLst>
                <a:cxn ang="0">
                  <a:pos x="49" y="102"/>
                </a:cxn>
                <a:cxn ang="0">
                  <a:pos x="0" y="0"/>
                </a:cxn>
                <a:cxn ang="0">
                  <a:pos x="100" y="0"/>
                </a:cxn>
                <a:cxn ang="0">
                  <a:pos x="49" y="102"/>
                </a:cxn>
              </a:cxnLst>
              <a:rect l="0" t="0" r="r" b="b"/>
              <a:pathLst>
                <a:path w="100" h="102">
                  <a:moveTo>
                    <a:pt x="49" y="102"/>
                  </a:moveTo>
                  <a:lnTo>
                    <a:pt x="0" y="0"/>
                  </a:lnTo>
                  <a:lnTo>
                    <a:pt x="100" y="0"/>
                  </a:lnTo>
                  <a:lnTo>
                    <a:pt x="49" y="102"/>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33" name="Rectangle 65"/>
            <p:cNvSpPr>
              <a:spLocks noChangeArrowheads="1"/>
            </p:cNvSpPr>
            <p:nvPr/>
          </p:nvSpPr>
          <p:spPr bwMode="auto">
            <a:xfrm>
              <a:off x="5581" y="3391"/>
              <a:ext cx="1348" cy="3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32" name="Rectangle 64"/>
            <p:cNvSpPr>
              <a:spLocks noChangeArrowheads="1"/>
            </p:cNvSpPr>
            <p:nvPr/>
          </p:nvSpPr>
          <p:spPr bwMode="auto">
            <a:xfrm>
              <a:off x="5818" y="3407"/>
              <a:ext cx="555" cy="1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31" name="Rectangle 63"/>
            <p:cNvSpPr>
              <a:spLocks noChangeArrowheads="1"/>
            </p:cNvSpPr>
            <p:nvPr/>
          </p:nvSpPr>
          <p:spPr bwMode="auto">
            <a:xfrm>
              <a:off x="8844" y="3421"/>
              <a:ext cx="1348" cy="3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30" name="Rectangle 62"/>
            <p:cNvSpPr>
              <a:spLocks noChangeArrowheads="1"/>
            </p:cNvSpPr>
            <p:nvPr/>
          </p:nvSpPr>
          <p:spPr bwMode="auto">
            <a:xfrm>
              <a:off x="9357" y="3371"/>
              <a:ext cx="749" cy="4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26" name="Freeform 58"/>
            <p:cNvSpPr>
              <a:spLocks/>
            </p:cNvSpPr>
            <p:nvPr/>
          </p:nvSpPr>
          <p:spPr bwMode="auto">
            <a:xfrm>
              <a:off x="624" y="3311"/>
              <a:ext cx="2023" cy="963"/>
            </a:xfrm>
            <a:custGeom>
              <a:avLst/>
              <a:gdLst/>
              <a:ahLst/>
              <a:cxnLst>
                <a:cxn ang="0">
                  <a:pos x="1010" y="0"/>
                </a:cxn>
                <a:cxn ang="0">
                  <a:pos x="2023" y="504"/>
                </a:cxn>
                <a:cxn ang="0">
                  <a:pos x="1010" y="1010"/>
                </a:cxn>
                <a:cxn ang="0">
                  <a:pos x="0" y="504"/>
                </a:cxn>
                <a:cxn ang="0">
                  <a:pos x="1010" y="0"/>
                </a:cxn>
              </a:cxnLst>
              <a:rect l="0" t="0" r="r" b="b"/>
              <a:pathLst>
                <a:path w="2023" h="1010">
                  <a:moveTo>
                    <a:pt x="1010" y="0"/>
                  </a:moveTo>
                  <a:lnTo>
                    <a:pt x="2023" y="504"/>
                  </a:lnTo>
                  <a:lnTo>
                    <a:pt x="1010" y="1010"/>
                  </a:lnTo>
                  <a:lnTo>
                    <a:pt x="0" y="504"/>
                  </a:lnTo>
                  <a:lnTo>
                    <a:pt x="10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25" name="Freeform 57"/>
            <p:cNvSpPr>
              <a:spLocks/>
            </p:cNvSpPr>
            <p:nvPr/>
          </p:nvSpPr>
          <p:spPr bwMode="auto">
            <a:xfrm>
              <a:off x="624" y="3311"/>
              <a:ext cx="2025" cy="966"/>
            </a:xfrm>
            <a:custGeom>
              <a:avLst/>
              <a:gdLst/>
              <a:ahLst/>
              <a:cxnLst>
                <a:cxn ang="0">
                  <a:pos x="1012" y="0"/>
                </a:cxn>
                <a:cxn ang="0">
                  <a:pos x="1012" y="13"/>
                </a:cxn>
                <a:cxn ang="0">
                  <a:pos x="28" y="507"/>
                </a:cxn>
                <a:cxn ang="0">
                  <a:pos x="1012" y="1000"/>
                </a:cxn>
                <a:cxn ang="0">
                  <a:pos x="1997" y="507"/>
                </a:cxn>
                <a:cxn ang="0">
                  <a:pos x="1012" y="13"/>
                </a:cxn>
                <a:cxn ang="0">
                  <a:pos x="1012" y="0"/>
                </a:cxn>
                <a:cxn ang="0">
                  <a:pos x="2025" y="507"/>
                </a:cxn>
                <a:cxn ang="0">
                  <a:pos x="1012" y="1013"/>
                </a:cxn>
                <a:cxn ang="0">
                  <a:pos x="0" y="507"/>
                </a:cxn>
                <a:cxn ang="0">
                  <a:pos x="1012" y="0"/>
                </a:cxn>
              </a:cxnLst>
              <a:rect l="0" t="0" r="r" b="b"/>
              <a:pathLst>
                <a:path w="2025" h="1013">
                  <a:moveTo>
                    <a:pt x="1012" y="0"/>
                  </a:moveTo>
                  <a:lnTo>
                    <a:pt x="1012" y="13"/>
                  </a:lnTo>
                  <a:lnTo>
                    <a:pt x="28" y="507"/>
                  </a:lnTo>
                  <a:lnTo>
                    <a:pt x="1012" y="1000"/>
                  </a:lnTo>
                  <a:lnTo>
                    <a:pt x="1997" y="507"/>
                  </a:lnTo>
                  <a:lnTo>
                    <a:pt x="1012" y="13"/>
                  </a:lnTo>
                  <a:lnTo>
                    <a:pt x="1012" y="0"/>
                  </a:lnTo>
                  <a:lnTo>
                    <a:pt x="2025" y="507"/>
                  </a:lnTo>
                  <a:lnTo>
                    <a:pt x="1012" y="1013"/>
                  </a:lnTo>
                  <a:lnTo>
                    <a:pt x="0" y="507"/>
                  </a:lnTo>
                  <a:lnTo>
                    <a:pt x="10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24" name="Line 56"/>
            <p:cNvSpPr>
              <a:spLocks noChangeShapeType="1"/>
            </p:cNvSpPr>
            <p:nvPr/>
          </p:nvSpPr>
          <p:spPr bwMode="auto">
            <a:xfrm>
              <a:off x="2649" y="3794"/>
              <a:ext cx="999" cy="1"/>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23" name="Line 55"/>
            <p:cNvSpPr>
              <a:spLocks noChangeShapeType="1"/>
            </p:cNvSpPr>
            <p:nvPr/>
          </p:nvSpPr>
          <p:spPr bwMode="auto">
            <a:xfrm>
              <a:off x="3648" y="3794"/>
              <a:ext cx="1" cy="410"/>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22" name="Freeform 54"/>
            <p:cNvSpPr>
              <a:spLocks/>
            </p:cNvSpPr>
            <p:nvPr/>
          </p:nvSpPr>
          <p:spPr bwMode="auto">
            <a:xfrm>
              <a:off x="3599" y="4179"/>
              <a:ext cx="100" cy="98"/>
            </a:xfrm>
            <a:custGeom>
              <a:avLst/>
              <a:gdLst/>
              <a:ahLst/>
              <a:cxnLst>
                <a:cxn ang="0">
                  <a:pos x="49" y="103"/>
                </a:cxn>
                <a:cxn ang="0">
                  <a:pos x="0" y="0"/>
                </a:cxn>
                <a:cxn ang="0">
                  <a:pos x="100" y="0"/>
                </a:cxn>
                <a:cxn ang="0">
                  <a:pos x="49" y="103"/>
                </a:cxn>
              </a:cxnLst>
              <a:rect l="0" t="0" r="r" b="b"/>
              <a:pathLst>
                <a:path w="100" h="103">
                  <a:moveTo>
                    <a:pt x="49" y="103"/>
                  </a:moveTo>
                  <a:lnTo>
                    <a:pt x="0" y="0"/>
                  </a:lnTo>
                  <a:lnTo>
                    <a:pt x="100" y="0"/>
                  </a:lnTo>
                  <a:lnTo>
                    <a:pt x="49" y="103"/>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21" name="Line 53"/>
            <p:cNvSpPr>
              <a:spLocks noChangeShapeType="1"/>
            </p:cNvSpPr>
            <p:nvPr/>
          </p:nvSpPr>
          <p:spPr bwMode="auto">
            <a:xfrm flipV="1">
              <a:off x="1624" y="4277"/>
              <a:ext cx="12" cy="1072"/>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20" name="Freeform 52"/>
            <p:cNvSpPr>
              <a:spLocks/>
            </p:cNvSpPr>
            <p:nvPr/>
          </p:nvSpPr>
          <p:spPr bwMode="auto">
            <a:xfrm>
              <a:off x="1574" y="5334"/>
              <a:ext cx="101" cy="98"/>
            </a:xfrm>
            <a:custGeom>
              <a:avLst/>
              <a:gdLst/>
              <a:ahLst/>
              <a:cxnLst>
                <a:cxn ang="0">
                  <a:pos x="50" y="102"/>
                </a:cxn>
                <a:cxn ang="0">
                  <a:pos x="0" y="0"/>
                </a:cxn>
                <a:cxn ang="0">
                  <a:pos x="101" y="0"/>
                </a:cxn>
                <a:cxn ang="0">
                  <a:pos x="50" y="102"/>
                </a:cxn>
              </a:cxnLst>
              <a:rect l="0" t="0" r="r" b="b"/>
              <a:pathLst>
                <a:path w="101" h="102">
                  <a:moveTo>
                    <a:pt x="50" y="102"/>
                  </a:moveTo>
                  <a:lnTo>
                    <a:pt x="0" y="0"/>
                  </a:lnTo>
                  <a:lnTo>
                    <a:pt x="101" y="0"/>
                  </a:lnTo>
                  <a:lnTo>
                    <a:pt x="50" y="102"/>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19" name="Rectangle 51"/>
            <p:cNvSpPr>
              <a:spLocks noChangeArrowheads="1"/>
            </p:cNvSpPr>
            <p:nvPr/>
          </p:nvSpPr>
          <p:spPr bwMode="auto">
            <a:xfrm>
              <a:off x="1156" y="3678"/>
              <a:ext cx="912" cy="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18" name="Rectangle 50"/>
            <p:cNvSpPr>
              <a:spLocks noChangeArrowheads="1"/>
            </p:cNvSpPr>
            <p:nvPr/>
          </p:nvSpPr>
          <p:spPr bwMode="auto">
            <a:xfrm>
              <a:off x="1036" y="3571"/>
              <a:ext cx="1237" cy="4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Condition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17" name="Rectangle 49"/>
            <p:cNvSpPr>
              <a:spLocks noChangeArrowheads="1"/>
            </p:cNvSpPr>
            <p:nvPr/>
          </p:nvSpPr>
          <p:spPr bwMode="auto">
            <a:xfrm>
              <a:off x="1559" y="3890"/>
              <a:ext cx="98" cy="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2816" name="Rectangle 48"/>
            <p:cNvSpPr>
              <a:spLocks noChangeArrowheads="1"/>
            </p:cNvSpPr>
            <p:nvPr/>
          </p:nvSpPr>
          <p:spPr bwMode="auto">
            <a:xfrm>
              <a:off x="2540" y="3470"/>
              <a:ext cx="1347" cy="3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15" name="Rectangle 47"/>
            <p:cNvSpPr>
              <a:spLocks noChangeArrowheads="1"/>
            </p:cNvSpPr>
            <p:nvPr/>
          </p:nvSpPr>
          <p:spPr bwMode="auto">
            <a:xfrm>
              <a:off x="3052" y="3438"/>
              <a:ext cx="540" cy="4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14" name="Rectangle 46"/>
            <p:cNvSpPr>
              <a:spLocks noChangeArrowheads="1"/>
            </p:cNvSpPr>
            <p:nvPr/>
          </p:nvSpPr>
          <p:spPr bwMode="auto">
            <a:xfrm>
              <a:off x="2905" y="4283"/>
              <a:ext cx="1486" cy="941"/>
            </a:xfrm>
            <a:prstGeom prst="rect">
              <a:avLst/>
            </a:prstGeom>
            <a:noFill/>
            <a:ln w="165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13" name="Line 45"/>
            <p:cNvSpPr>
              <a:spLocks noChangeShapeType="1"/>
            </p:cNvSpPr>
            <p:nvPr/>
          </p:nvSpPr>
          <p:spPr bwMode="auto">
            <a:xfrm>
              <a:off x="3648" y="5236"/>
              <a:ext cx="1" cy="410"/>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12" name="Freeform 44"/>
            <p:cNvSpPr>
              <a:spLocks/>
            </p:cNvSpPr>
            <p:nvPr/>
          </p:nvSpPr>
          <p:spPr bwMode="auto">
            <a:xfrm>
              <a:off x="3599" y="5622"/>
              <a:ext cx="100" cy="97"/>
            </a:xfrm>
            <a:custGeom>
              <a:avLst/>
              <a:gdLst/>
              <a:ahLst/>
              <a:cxnLst>
                <a:cxn ang="0">
                  <a:pos x="49" y="102"/>
                </a:cxn>
                <a:cxn ang="0">
                  <a:pos x="0" y="0"/>
                </a:cxn>
                <a:cxn ang="0">
                  <a:pos x="100" y="0"/>
                </a:cxn>
                <a:cxn ang="0">
                  <a:pos x="49" y="102"/>
                </a:cxn>
              </a:cxnLst>
              <a:rect l="0" t="0" r="r" b="b"/>
              <a:pathLst>
                <a:path w="100" h="102">
                  <a:moveTo>
                    <a:pt x="49" y="102"/>
                  </a:moveTo>
                  <a:lnTo>
                    <a:pt x="0" y="0"/>
                  </a:lnTo>
                  <a:lnTo>
                    <a:pt x="100" y="0"/>
                  </a:lnTo>
                  <a:lnTo>
                    <a:pt x="49" y="102"/>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11" name="Oval 43"/>
            <p:cNvSpPr>
              <a:spLocks noChangeArrowheads="1"/>
            </p:cNvSpPr>
            <p:nvPr/>
          </p:nvSpPr>
          <p:spPr bwMode="auto">
            <a:xfrm>
              <a:off x="1335" y="5444"/>
              <a:ext cx="577" cy="551"/>
            </a:xfrm>
            <a:prstGeom prst="ellips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10" name="Line 42"/>
            <p:cNvSpPr>
              <a:spLocks noChangeShapeType="1"/>
            </p:cNvSpPr>
            <p:nvPr/>
          </p:nvSpPr>
          <p:spPr bwMode="auto">
            <a:xfrm>
              <a:off x="1997" y="5719"/>
              <a:ext cx="1651" cy="1"/>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09" name="Freeform 41"/>
            <p:cNvSpPr>
              <a:spLocks/>
            </p:cNvSpPr>
            <p:nvPr/>
          </p:nvSpPr>
          <p:spPr bwMode="auto">
            <a:xfrm>
              <a:off x="1920" y="5672"/>
              <a:ext cx="103" cy="96"/>
            </a:xfrm>
            <a:custGeom>
              <a:avLst/>
              <a:gdLst/>
              <a:ahLst/>
              <a:cxnLst>
                <a:cxn ang="0">
                  <a:pos x="0" y="49"/>
                </a:cxn>
                <a:cxn ang="0">
                  <a:pos x="103" y="0"/>
                </a:cxn>
                <a:cxn ang="0">
                  <a:pos x="103" y="101"/>
                </a:cxn>
                <a:cxn ang="0">
                  <a:pos x="0" y="49"/>
                </a:cxn>
              </a:cxnLst>
              <a:rect l="0" t="0" r="r" b="b"/>
              <a:pathLst>
                <a:path w="103" h="101">
                  <a:moveTo>
                    <a:pt x="0" y="49"/>
                  </a:moveTo>
                  <a:lnTo>
                    <a:pt x="103" y="0"/>
                  </a:lnTo>
                  <a:lnTo>
                    <a:pt x="103" y="101"/>
                  </a:lnTo>
                  <a:lnTo>
                    <a:pt x="0" y="49"/>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08" name="Line 40"/>
            <p:cNvSpPr>
              <a:spLocks noChangeShapeType="1"/>
            </p:cNvSpPr>
            <p:nvPr/>
          </p:nvSpPr>
          <p:spPr bwMode="auto">
            <a:xfrm>
              <a:off x="1624" y="6007"/>
              <a:ext cx="1" cy="409"/>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07" name="Freeform 39"/>
            <p:cNvSpPr>
              <a:spLocks/>
            </p:cNvSpPr>
            <p:nvPr/>
          </p:nvSpPr>
          <p:spPr bwMode="auto">
            <a:xfrm>
              <a:off x="1574" y="6391"/>
              <a:ext cx="101" cy="99"/>
            </a:xfrm>
            <a:custGeom>
              <a:avLst/>
              <a:gdLst/>
              <a:ahLst/>
              <a:cxnLst>
                <a:cxn ang="0">
                  <a:pos x="50" y="103"/>
                </a:cxn>
                <a:cxn ang="0">
                  <a:pos x="0" y="0"/>
                </a:cxn>
                <a:cxn ang="0">
                  <a:pos x="101" y="0"/>
                </a:cxn>
                <a:cxn ang="0">
                  <a:pos x="50" y="103"/>
                </a:cxn>
              </a:cxnLst>
              <a:rect l="0" t="0" r="r" b="b"/>
              <a:pathLst>
                <a:path w="101" h="103">
                  <a:moveTo>
                    <a:pt x="50" y="103"/>
                  </a:moveTo>
                  <a:lnTo>
                    <a:pt x="0" y="0"/>
                  </a:lnTo>
                  <a:lnTo>
                    <a:pt x="101" y="0"/>
                  </a:lnTo>
                  <a:lnTo>
                    <a:pt x="50" y="103"/>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06" name="Rectangle 38"/>
            <p:cNvSpPr>
              <a:spLocks noChangeArrowheads="1"/>
            </p:cNvSpPr>
            <p:nvPr/>
          </p:nvSpPr>
          <p:spPr bwMode="auto">
            <a:xfrm>
              <a:off x="893" y="6495"/>
              <a:ext cx="1486" cy="941"/>
            </a:xfrm>
            <a:prstGeom prst="rect">
              <a:avLst/>
            </a:prstGeom>
            <a:noFill/>
            <a:ln w="165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05" name="Rectangle 37"/>
            <p:cNvSpPr>
              <a:spLocks noChangeArrowheads="1"/>
            </p:cNvSpPr>
            <p:nvPr/>
          </p:nvSpPr>
          <p:spPr bwMode="auto">
            <a:xfrm>
              <a:off x="1258" y="4729"/>
              <a:ext cx="1348" cy="3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04" name="Rectangle 36"/>
            <p:cNvSpPr>
              <a:spLocks noChangeArrowheads="1"/>
            </p:cNvSpPr>
            <p:nvPr/>
          </p:nvSpPr>
          <p:spPr bwMode="auto">
            <a:xfrm>
              <a:off x="1809" y="4634"/>
              <a:ext cx="629" cy="2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NO</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2803" name="Rectangle 35"/>
            <p:cNvSpPr>
              <a:spLocks noChangeArrowheads="1"/>
            </p:cNvSpPr>
            <p:nvPr/>
          </p:nvSpPr>
          <p:spPr bwMode="auto">
            <a:xfrm>
              <a:off x="1220" y="6844"/>
              <a:ext cx="784" cy="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02" name="Rectangle 34"/>
            <p:cNvSpPr>
              <a:spLocks noChangeArrowheads="1"/>
            </p:cNvSpPr>
            <p:nvPr/>
          </p:nvSpPr>
          <p:spPr bwMode="auto">
            <a:xfrm>
              <a:off x="954" y="6761"/>
              <a:ext cx="934" cy="4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Event b</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01" name="Rectangle 33"/>
            <p:cNvSpPr>
              <a:spLocks noChangeArrowheads="1"/>
            </p:cNvSpPr>
            <p:nvPr/>
          </p:nvSpPr>
          <p:spPr bwMode="auto">
            <a:xfrm>
              <a:off x="3232" y="4644"/>
              <a:ext cx="784" cy="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32800" name="Rectangle 32"/>
            <p:cNvSpPr>
              <a:spLocks noChangeArrowheads="1"/>
            </p:cNvSpPr>
            <p:nvPr/>
          </p:nvSpPr>
          <p:spPr bwMode="auto">
            <a:xfrm>
              <a:off x="3321" y="4634"/>
              <a:ext cx="848" cy="3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Event a</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99" name="Rectangle 31"/>
            <p:cNvSpPr>
              <a:spLocks noChangeArrowheads="1"/>
            </p:cNvSpPr>
            <p:nvPr/>
          </p:nvSpPr>
          <p:spPr bwMode="auto">
            <a:xfrm>
              <a:off x="7448" y="3641"/>
              <a:ext cx="911" cy="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98" name="Rectangle 30"/>
            <p:cNvSpPr>
              <a:spLocks noChangeArrowheads="1"/>
            </p:cNvSpPr>
            <p:nvPr/>
          </p:nvSpPr>
          <p:spPr bwMode="auto">
            <a:xfrm>
              <a:off x="7385" y="3571"/>
              <a:ext cx="1154" cy="4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Condition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97" name="Rectangle 29"/>
            <p:cNvSpPr>
              <a:spLocks noChangeArrowheads="1"/>
            </p:cNvSpPr>
            <p:nvPr/>
          </p:nvSpPr>
          <p:spPr bwMode="auto">
            <a:xfrm>
              <a:off x="7851" y="3854"/>
              <a:ext cx="98" cy="1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96" name="Rectangle 28"/>
            <p:cNvSpPr>
              <a:spLocks noChangeArrowheads="1"/>
            </p:cNvSpPr>
            <p:nvPr/>
          </p:nvSpPr>
          <p:spPr bwMode="auto">
            <a:xfrm>
              <a:off x="5160" y="4283"/>
              <a:ext cx="1486" cy="941"/>
            </a:xfrm>
            <a:prstGeom prst="rect">
              <a:avLst/>
            </a:prstGeom>
            <a:noFill/>
            <a:ln w="165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95" name="Line 27"/>
            <p:cNvSpPr>
              <a:spLocks noChangeShapeType="1"/>
            </p:cNvSpPr>
            <p:nvPr/>
          </p:nvSpPr>
          <p:spPr bwMode="auto">
            <a:xfrm>
              <a:off x="5903" y="5236"/>
              <a:ext cx="1" cy="410"/>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94" name="Freeform 26"/>
            <p:cNvSpPr>
              <a:spLocks/>
            </p:cNvSpPr>
            <p:nvPr/>
          </p:nvSpPr>
          <p:spPr bwMode="auto">
            <a:xfrm>
              <a:off x="5854" y="5622"/>
              <a:ext cx="101" cy="97"/>
            </a:xfrm>
            <a:custGeom>
              <a:avLst/>
              <a:gdLst/>
              <a:ahLst/>
              <a:cxnLst>
                <a:cxn ang="0">
                  <a:pos x="49" y="102"/>
                </a:cxn>
                <a:cxn ang="0">
                  <a:pos x="0" y="0"/>
                </a:cxn>
                <a:cxn ang="0">
                  <a:pos x="101" y="0"/>
                </a:cxn>
                <a:cxn ang="0">
                  <a:pos x="49" y="102"/>
                </a:cxn>
              </a:cxnLst>
              <a:rect l="0" t="0" r="r" b="b"/>
              <a:pathLst>
                <a:path w="101" h="102">
                  <a:moveTo>
                    <a:pt x="49" y="102"/>
                  </a:moveTo>
                  <a:lnTo>
                    <a:pt x="0" y="0"/>
                  </a:lnTo>
                  <a:lnTo>
                    <a:pt x="101" y="0"/>
                  </a:lnTo>
                  <a:lnTo>
                    <a:pt x="49" y="102"/>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93" name="Oval 25"/>
            <p:cNvSpPr>
              <a:spLocks noChangeArrowheads="1"/>
            </p:cNvSpPr>
            <p:nvPr/>
          </p:nvSpPr>
          <p:spPr bwMode="auto">
            <a:xfrm>
              <a:off x="7576" y="5433"/>
              <a:ext cx="576" cy="549"/>
            </a:xfrm>
            <a:prstGeom prst="ellips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92" name="Line 24"/>
            <p:cNvSpPr>
              <a:spLocks noChangeShapeType="1"/>
            </p:cNvSpPr>
            <p:nvPr/>
          </p:nvSpPr>
          <p:spPr bwMode="auto">
            <a:xfrm flipV="1">
              <a:off x="5903" y="5717"/>
              <a:ext cx="1572" cy="2"/>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91" name="Freeform 23"/>
            <p:cNvSpPr>
              <a:spLocks/>
            </p:cNvSpPr>
            <p:nvPr/>
          </p:nvSpPr>
          <p:spPr bwMode="auto">
            <a:xfrm>
              <a:off x="7460" y="5670"/>
              <a:ext cx="103" cy="97"/>
            </a:xfrm>
            <a:custGeom>
              <a:avLst/>
              <a:gdLst/>
              <a:ahLst/>
              <a:cxnLst>
                <a:cxn ang="0">
                  <a:pos x="103" y="49"/>
                </a:cxn>
                <a:cxn ang="0">
                  <a:pos x="0" y="101"/>
                </a:cxn>
                <a:cxn ang="0">
                  <a:pos x="0" y="0"/>
                </a:cxn>
                <a:cxn ang="0">
                  <a:pos x="103" y="49"/>
                </a:cxn>
              </a:cxnLst>
              <a:rect l="0" t="0" r="r" b="b"/>
              <a:pathLst>
                <a:path w="103" h="101">
                  <a:moveTo>
                    <a:pt x="103" y="49"/>
                  </a:moveTo>
                  <a:lnTo>
                    <a:pt x="0" y="101"/>
                  </a:lnTo>
                  <a:lnTo>
                    <a:pt x="0" y="0"/>
                  </a:lnTo>
                  <a:lnTo>
                    <a:pt x="103" y="49"/>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90" name="Rectangle 22"/>
            <p:cNvSpPr>
              <a:spLocks noChangeArrowheads="1"/>
            </p:cNvSpPr>
            <p:nvPr/>
          </p:nvSpPr>
          <p:spPr bwMode="auto">
            <a:xfrm>
              <a:off x="9197" y="4283"/>
              <a:ext cx="1486" cy="941"/>
            </a:xfrm>
            <a:prstGeom prst="rect">
              <a:avLst/>
            </a:prstGeom>
            <a:noFill/>
            <a:ln w="1651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89" name="Line 21"/>
            <p:cNvSpPr>
              <a:spLocks noChangeShapeType="1"/>
            </p:cNvSpPr>
            <p:nvPr/>
          </p:nvSpPr>
          <p:spPr bwMode="auto">
            <a:xfrm>
              <a:off x="9940" y="5236"/>
              <a:ext cx="1" cy="410"/>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88" name="Freeform 20"/>
            <p:cNvSpPr>
              <a:spLocks/>
            </p:cNvSpPr>
            <p:nvPr/>
          </p:nvSpPr>
          <p:spPr bwMode="auto">
            <a:xfrm>
              <a:off x="9891" y="5622"/>
              <a:ext cx="100" cy="97"/>
            </a:xfrm>
            <a:custGeom>
              <a:avLst/>
              <a:gdLst/>
              <a:ahLst/>
              <a:cxnLst>
                <a:cxn ang="0">
                  <a:pos x="49" y="102"/>
                </a:cxn>
                <a:cxn ang="0">
                  <a:pos x="0" y="0"/>
                </a:cxn>
                <a:cxn ang="0">
                  <a:pos x="100" y="0"/>
                </a:cxn>
                <a:cxn ang="0">
                  <a:pos x="49" y="102"/>
                </a:cxn>
              </a:cxnLst>
              <a:rect l="0" t="0" r="r" b="b"/>
              <a:pathLst>
                <a:path w="100" h="102">
                  <a:moveTo>
                    <a:pt x="49" y="102"/>
                  </a:moveTo>
                  <a:lnTo>
                    <a:pt x="0" y="0"/>
                  </a:lnTo>
                  <a:lnTo>
                    <a:pt x="100" y="0"/>
                  </a:lnTo>
                  <a:lnTo>
                    <a:pt x="49" y="102"/>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87" name="Line 19"/>
            <p:cNvSpPr>
              <a:spLocks noChangeShapeType="1"/>
            </p:cNvSpPr>
            <p:nvPr/>
          </p:nvSpPr>
          <p:spPr bwMode="auto">
            <a:xfrm>
              <a:off x="8248" y="5717"/>
              <a:ext cx="1692" cy="2"/>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86" name="Freeform 18"/>
            <p:cNvSpPr>
              <a:spLocks/>
            </p:cNvSpPr>
            <p:nvPr/>
          </p:nvSpPr>
          <p:spPr bwMode="auto">
            <a:xfrm>
              <a:off x="8161" y="5670"/>
              <a:ext cx="102" cy="97"/>
            </a:xfrm>
            <a:custGeom>
              <a:avLst/>
              <a:gdLst/>
              <a:ahLst/>
              <a:cxnLst>
                <a:cxn ang="0">
                  <a:pos x="0" y="49"/>
                </a:cxn>
                <a:cxn ang="0">
                  <a:pos x="102" y="0"/>
                </a:cxn>
                <a:cxn ang="0">
                  <a:pos x="102" y="101"/>
                </a:cxn>
                <a:cxn ang="0">
                  <a:pos x="0" y="49"/>
                </a:cxn>
              </a:cxnLst>
              <a:rect l="0" t="0" r="r" b="b"/>
              <a:pathLst>
                <a:path w="102" h="101">
                  <a:moveTo>
                    <a:pt x="0" y="49"/>
                  </a:moveTo>
                  <a:lnTo>
                    <a:pt x="102" y="0"/>
                  </a:lnTo>
                  <a:lnTo>
                    <a:pt x="102" y="101"/>
                  </a:lnTo>
                  <a:lnTo>
                    <a:pt x="0" y="49"/>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85" name="Line 17"/>
            <p:cNvSpPr>
              <a:spLocks noChangeShapeType="1"/>
            </p:cNvSpPr>
            <p:nvPr/>
          </p:nvSpPr>
          <p:spPr bwMode="auto">
            <a:xfrm>
              <a:off x="7890" y="6000"/>
              <a:ext cx="1" cy="410"/>
            </a:xfrm>
            <a:prstGeom prst="line">
              <a:avLst/>
            </a:prstGeom>
            <a:noFill/>
            <a:ln w="165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84" name="Freeform 16"/>
            <p:cNvSpPr>
              <a:spLocks/>
            </p:cNvSpPr>
            <p:nvPr/>
          </p:nvSpPr>
          <p:spPr bwMode="auto">
            <a:xfrm>
              <a:off x="7841" y="6386"/>
              <a:ext cx="100" cy="97"/>
            </a:xfrm>
            <a:custGeom>
              <a:avLst/>
              <a:gdLst/>
              <a:ahLst/>
              <a:cxnLst>
                <a:cxn ang="0">
                  <a:pos x="49" y="102"/>
                </a:cxn>
                <a:cxn ang="0">
                  <a:pos x="0" y="0"/>
                </a:cxn>
                <a:cxn ang="0">
                  <a:pos x="100" y="0"/>
                </a:cxn>
                <a:cxn ang="0">
                  <a:pos x="49" y="102"/>
                </a:cxn>
              </a:cxnLst>
              <a:rect l="0" t="0" r="r" b="b"/>
              <a:pathLst>
                <a:path w="100" h="102">
                  <a:moveTo>
                    <a:pt x="49" y="102"/>
                  </a:moveTo>
                  <a:lnTo>
                    <a:pt x="0" y="0"/>
                  </a:lnTo>
                  <a:lnTo>
                    <a:pt x="100" y="0"/>
                  </a:lnTo>
                  <a:lnTo>
                    <a:pt x="49" y="102"/>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83" name="Rectangle 15"/>
            <p:cNvSpPr>
              <a:spLocks noChangeArrowheads="1"/>
            </p:cNvSpPr>
            <p:nvPr/>
          </p:nvSpPr>
          <p:spPr bwMode="auto">
            <a:xfrm>
              <a:off x="5500" y="4668"/>
              <a:ext cx="784" cy="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82" name="Rectangle 14"/>
            <p:cNvSpPr>
              <a:spLocks noChangeArrowheads="1"/>
            </p:cNvSpPr>
            <p:nvPr/>
          </p:nvSpPr>
          <p:spPr bwMode="auto">
            <a:xfrm>
              <a:off x="5590" y="4568"/>
              <a:ext cx="970" cy="4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Event b</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81" name="Rectangle 13"/>
            <p:cNvSpPr>
              <a:spLocks noChangeArrowheads="1"/>
            </p:cNvSpPr>
            <p:nvPr/>
          </p:nvSpPr>
          <p:spPr bwMode="auto">
            <a:xfrm>
              <a:off x="9536" y="4656"/>
              <a:ext cx="784" cy="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32780" name="Rectangle 12"/>
            <p:cNvSpPr>
              <a:spLocks noChangeArrowheads="1"/>
            </p:cNvSpPr>
            <p:nvPr/>
          </p:nvSpPr>
          <p:spPr bwMode="auto">
            <a:xfrm>
              <a:off x="9364" y="4634"/>
              <a:ext cx="989" cy="4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Event a</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9" name="Rectangle 11"/>
            <p:cNvSpPr>
              <a:spLocks noChangeArrowheads="1"/>
            </p:cNvSpPr>
            <p:nvPr/>
          </p:nvSpPr>
          <p:spPr bwMode="auto">
            <a:xfrm>
              <a:off x="7441" y="7920"/>
              <a:ext cx="1002" cy="5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400"/>
            </a:p>
          </p:txBody>
        </p:sp>
      </p:grpSp>
      <p:sp>
        <p:nvSpPr>
          <p:cNvPr id="32859" name="Rectangle 9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6" name="عنصر نائب للتاريخ 65"/>
          <p:cNvSpPr>
            <a:spLocks noGrp="1"/>
          </p:cNvSpPr>
          <p:nvPr>
            <p:ph type="dt" sz="half" idx="10"/>
          </p:nvPr>
        </p:nvSpPr>
        <p:spPr/>
        <p:txBody>
          <a:bodyPr/>
          <a:lstStyle/>
          <a:p>
            <a:r>
              <a:rPr lang="ar-SA" smtClean="0"/>
              <a:t>19/02/1432</a:t>
            </a:r>
            <a:endParaRPr lang="ar-SA"/>
          </a:p>
        </p:txBody>
      </p:sp>
      <p:sp>
        <p:nvSpPr>
          <p:cNvPr id="67" name="عنصر نائب لرقم الشريحة 66"/>
          <p:cNvSpPr>
            <a:spLocks noGrp="1"/>
          </p:cNvSpPr>
          <p:nvPr>
            <p:ph type="sldNum" sz="quarter" idx="12"/>
          </p:nvPr>
        </p:nvSpPr>
        <p:spPr/>
        <p:txBody>
          <a:bodyPr/>
          <a:lstStyle/>
          <a:p>
            <a:fld id="{815E6D2D-C790-4E1B-B5CF-68B335BF6A9C}" type="slidenum">
              <a:rPr lang="ar-SA" smtClean="0"/>
              <a:pPr/>
              <a:t>30</a:t>
            </a:fld>
            <a:endParaRPr lang="ar-SA"/>
          </a:p>
        </p:txBody>
      </p:sp>
      <p:sp>
        <p:nvSpPr>
          <p:cNvPr id="68" name="عنصر نائب للتذييل 67"/>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42910" y="857232"/>
            <a:ext cx="800102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Arial" pitchFamily="34" charset="0"/>
                <a:ea typeface="Times New Roman" pitchFamily="18" charset="0"/>
                <a:cs typeface="AL-Mohanad" charset="-78"/>
              </a:rPr>
              <a:t>مثال 5:</a:t>
            </a:r>
          </a:p>
          <a:p>
            <a:pPr marL="0" marR="0" lvl="0" indent="0" algn="r" defTabSz="914400" rtl="1" eaLnBrk="1" fontAlgn="base" latinLnBrk="0" hangingPunct="1">
              <a:lnSpc>
                <a:spcPct val="150000"/>
              </a:lnSpc>
              <a:spcBef>
                <a:spcPct val="0"/>
              </a:spcBef>
              <a:spcAft>
                <a:spcPct val="0"/>
              </a:spcAft>
              <a:buClrTx/>
              <a:buSzTx/>
              <a:buFontTx/>
              <a:buNone/>
              <a:tabLst/>
            </a:pPr>
            <a:r>
              <a:rPr kumimoji="0" lang="ar-SA" sz="2800" i="0" u="none" strike="noStrike" cap="none" normalizeH="0" baseline="0" dirty="0" smtClean="0">
                <a:ln>
                  <a:noFill/>
                </a:ln>
                <a:solidFill>
                  <a:schemeClr val="tx1"/>
                </a:solidFill>
                <a:effectLst/>
                <a:latin typeface="Arial" pitchFamily="34" charset="0"/>
                <a:ea typeface="Times New Roman" pitchFamily="18" charset="0"/>
                <a:cs typeface="AL-Mohanad" charset="-78"/>
              </a:rPr>
              <a:t>ارسم خريطة </a:t>
            </a:r>
            <a:r>
              <a:rPr kumimoji="0" lang="ar-SA" sz="3600" i="0" u="none" strike="noStrike" cap="none" normalizeH="0" baseline="0" dirty="0" smtClean="0">
                <a:ln>
                  <a:noFill/>
                </a:ln>
                <a:solidFill>
                  <a:schemeClr val="tx1"/>
                </a:solidFill>
                <a:effectLst/>
                <a:latin typeface="Arial" pitchFamily="34" charset="0"/>
                <a:ea typeface="Times New Roman" pitchFamily="18" charset="0"/>
                <a:cs typeface="AL-Mohanad" charset="-78"/>
              </a:rPr>
              <a:t>سير</a:t>
            </a:r>
            <a:r>
              <a:rPr kumimoji="0" lang="ar-SA" sz="2800" i="0" u="none" strike="noStrike" cap="none" normalizeH="0" baseline="0" dirty="0" smtClean="0">
                <a:ln>
                  <a:noFill/>
                </a:ln>
                <a:solidFill>
                  <a:schemeClr val="tx1"/>
                </a:solidFill>
                <a:effectLst/>
                <a:latin typeface="Arial" pitchFamily="34" charset="0"/>
                <a:ea typeface="Times New Roman" pitchFamily="18" charset="0"/>
                <a:cs typeface="AL-Mohanad" charset="-78"/>
              </a:rPr>
              <a:t> البرنامج ( </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L-Mohanad" charset="-78"/>
              </a:rPr>
              <a:t>flow chart</a:t>
            </a:r>
            <a:r>
              <a:rPr kumimoji="0" lang="ar-SA" sz="2800" i="0" u="none" strike="noStrike" cap="none" normalizeH="0" baseline="0" dirty="0" smtClean="0">
                <a:ln>
                  <a:noFill/>
                </a:ln>
                <a:solidFill>
                  <a:schemeClr val="tx1"/>
                </a:solidFill>
                <a:effectLst/>
                <a:latin typeface="Arial" pitchFamily="34" charset="0"/>
                <a:ea typeface="Times New Roman" pitchFamily="18" charset="0"/>
                <a:cs typeface="AL-Mohanad" charset="-78"/>
              </a:rPr>
              <a:t>) لإيجاد قيمة الدالة </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L-Mohanad" charset="-78"/>
              </a:rPr>
              <a:t>F(x) </a:t>
            </a:r>
            <a:r>
              <a:rPr kumimoji="0" lang="ar-SA" sz="2800" i="0" u="none" strike="noStrike" cap="none" normalizeH="0" baseline="0" dirty="0" smtClean="0">
                <a:ln>
                  <a:noFill/>
                </a:ln>
                <a:solidFill>
                  <a:schemeClr val="tx1"/>
                </a:solidFill>
                <a:effectLst/>
                <a:latin typeface="Arial" pitchFamily="34" charset="0"/>
                <a:ea typeface="Times New Roman" pitchFamily="18" charset="0"/>
                <a:cs typeface="AL-Mohanad" charset="-78"/>
              </a:rPr>
              <a:t> المعرف كما يلي :</a:t>
            </a:r>
            <a:endParaRPr kumimoji="0" lang="ar-SA" sz="3200" i="0" u="none" strike="noStrike" cap="none" normalizeH="0" baseline="0" dirty="0" smtClean="0">
              <a:ln>
                <a:noFill/>
              </a:ln>
              <a:solidFill>
                <a:schemeClr val="tx1"/>
              </a:solidFill>
              <a:effectLst/>
              <a:latin typeface="Arial" pitchFamily="34" charset="0"/>
              <a:cs typeface="Arial" pitchFamily="34" charset="0"/>
            </a:endParaRPr>
          </a:p>
        </p:txBody>
      </p:sp>
      <p:sp>
        <p:nvSpPr>
          <p:cNvPr id="38915"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5" name="عنصر نائب للتاريخ 4"/>
          <p:cNvSpPr>
            <a:spLocks noGrp="1"/>
          </p:cNvSpPr>
          <p:nvPr>
            <p:ph type="dt" sz="half" idx="10"/>
          </p:nvPr>
        </p:nvSpPr>
        <p:spPr/>
        <p:txBody>
          <a:bodyPr/>
          <a:lstStyle/>
          <a:p>
            <a:r>
              <a:rPr lang="ar-SA" smtClean="0"/>
              <a:t>19/02/1432</a:t>
            </a:r>
            <a:endParaRPr lang="ar-SA"/>
          </a:p>
        </p:txBody>
      </p:sp>
      <p:sp>
        <p:nvSpPr>
          <p:cNvPr id="6" name="عنصر نائب لرقم الشريحة 5"/>
          <p:cNvSpPr>
            <a:spLocks noGrp="1"/>
          </p:cNvSpPr>
          <p:nvPr>
            <p:ph type="sldNum" sz="quarter" idx="12"/>
          </p:nvPr>
        </p:nvSpPr>
        <p:spPr/>
        <p:txBody>
          <a:bodyPr/>
          <a:lstStyle/>
          <a:p>
            <a:fld id="{815E6D2D-C790-4E1B-B5CF-68B335BF6A9C}" type="slidenum">
              <a:rPr lang="ar-SA" smtClean="0"/>
              <a:pPr/>
              <a:t>31</a:t>
            </a:fld>
            <a:endParaRPr lang="ar-SA"/>
          </a:p>
        </p:txBody>
      </p:sp>
      <p:sp>
        <p:nvSpPr>
          <p:cNvPr id="7" name="عنصر نائب للتذييل 6"/>
          <p:cNvSpPr>
            <a:spLocks noGrp="1"/>
          </p:cNvSpPr>
          <p:nvPr>
            <p:ph type="ftr" sz="quarter" idx="11"/>
          </p:nvPr>
        </p:nvSpPr>
        <p:spPr/>
        <p:txBody>
          <a:bodyPr/>
          <a:lstStyle/>
          <a:p>
            <a:r>
              <a:rPr lang="ar-SA" smtClean="0"/>
              <a:t>أساسيات برمجة الحاسب</a:t>
            </a:r>
            <a:endParaRPr lang="ar-SA"/>
          </a:p>
        </p:txBody>
      </p:sp>
      <p:graphicFrame>
        <p:nvGraphicFramePr>
          <p:cNvPr id="2051" name="Object 3"/>
          <p:cNvGraphicFramePr>
            <a:graphicFrameLocks noChangeAspect="1"/>
          </p:cNvGraphicFramePr>
          <p:nvPr/>
        </p:nvGraphicFramePr>
        <p:xfrm>
          <a:off x="1857356" y="3357562"/>
          <a:ext cx="5570571" cy="1657360"/>
        </p:xfrm>
        <a:graphic>
          <a:graphicData uri="http://schemas.openxmlformats.org/presentationml/2006/ole">
            <p:oleObj spid="_x0000_s2051" name="Equation" r:id="rId3" imgW="1536480" imgH="457200" progId="Equation.3">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000100" y="785794"/>
            <a:ext cx="7358082" cy="47705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581025" algn="l"/>
              </a:tabLst>
            </a:pPr>
            <a:r>
              <a:rPr kumimoji="0" lang="ar-SA" sz="3200" b="1" i="0" u="none" strike="noStrike" cap="none" normalizeH="0" baseline="0" dirty="0" smtClean="0">
                <a:ln>
                  <a:noFill/>
                </a:ln>
                <a:solidFill>
                  <a:schemeClr val="tx1"/>
                </a:solidFill>
                <a:effectLst/>
                <a:latin typeface="Arial" pitchFamily="34" charset="0"/>
                <a:ea typeface="Times New Roman" pitchFamily="18" charset="0"/>
                <a:cs typeface="AL-Mohanad" charset="-78"/>
              </a:rPr>
              <a:t>الحل</a:t>
            </a:r>
            <a:r>
              <a:rPr kumimoji="0" lang="en-GB" sz="3200" b="0" i="0" u="none" strike="noStrike" cap="none" normalizeH="0" baseline="0" dirty="0" smtClean="0">
                <a:ln>
                  <a:noFill/>
                </a:ln>
                <a:solidFill>
                  <a:schemeClr val="tx1"/>
                </a:solidFill>
                <a:effectLst/>
                <a:latin typeface="Arial" pitchFamily="34" charset="0"/>
                <a:ea typeface="Times New Roman" pitchFamily="18" charset="0"/>
                <a:cs typeface="AL-Mohanad" charset="-78"/>
              </a:rPr>
              <a: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L-Mohanad" charset="-78"/>
              </a:rPr>
              <a:t> </a:t>
            </a:r>
            <a:endParaRPr kumimoji="0" lang="ar-SA" sz="3200" b="0" i="0" u="none" strike="noStrike" cap="none" normalizeH="0" baseline="0" dirty="0" smtClean="0">
              <a:ln>
                <a:noFill/>
              </a:ln>
              <a:solidFill>
                <a:schemeClr val="tx1"/>
              </a:solidFill>
              <a:effectLst/>
              <a:latin typeface="Arial" pitchFamily="34" charset="0"/>
              <a:ea typeface="Times New Roman" pitchFamily="18" charset="0"/>
              <a:cs typeface="AL-Mohanad" charset="-78"/>
            </a:endParaRPr>
          </a:p>
          <a:p>
            <a:pPr marL="0" marR="0" lvl="0" indent="0" algn="r" defTabSz="914400" rtl="0" eaLnBrk="1" fontAlgn="base" latinLnBrk="0" hangingPunct="1">
              <a:lnSpc>
                <a:spcPct val="100000"/>
              </a:lnSpc>
              <a:spcBef>
                <a:spcPct val="0"/>
              </a:spcBef>
              <a:spcAft>
                <a:spcPct val="0"/>
              </a:spcAft>
              <a:buClrTx/>
              <a:buSzTx/>
              <a:buFontTx/>
              <a:buNone/>
              <a:tabLst>
                <a:tab pos="581025" algn="l"/>
              </a:tabLst>
            </a:pP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r" defTabSz="914400" rtl="1" eaLnBrk="0" fontAlgn="base" latinLnBrk="0" hangingPunct="0">
              <a:lnSpc>
                <a:spcPct val="100000"/>
              </a:lnSpc>
              <a:spcBef>
                <a:spcPct val="0"/>
              </a:spcBef>
              <a:spcAft>
                <a:spcPct val="0"/>
              </a:spcAft>
              <a:buClrTx/>
              <a:buSzTx/>
              <a:buFont typeface="+mj-lt"/>
              <a:buAutoNum type="arabicPeriod"/>
              <a:tabLst>
                <a:tab pos="581025"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خوارزمية سير البرنامج لحل هذه المسألة كما يلي:</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 </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charset="-78"/>
            </a:endParaRPr>
          </a:p>
          <a:p>
            <a:pPr marL="0" marR="0" lvl="0" indent="0" algn="r" defTabSz="914400" rtl="1" eaLnBrk="0" fontAlgn="base" latinLnBrk="0" hangingPunct="0">
              <a:lnSpc>
                <a:spcPct val="100000"/>
              </a:lnSpc>
              <a:spcBef>
                <a:spcPct val="0"/>
              </a:spcBef>
              <a:spcAft>
                <a:spcPct val="0"/>
              </a:spcAft>
              <a:buClrTx/>
              <a:buSzTx/>
              <a:buFontTx/>
              <a:buNone/>
              <a:tabLst>
                <a:tab pos="581025" algn="l"/>
              </a:tabLst>
            </a:pP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a:p>
            <a:pPr lvl="1" indent="620713" algn="r" rtl="1" eaLnBrk="0" fontAlgn="base" hangingPunct="0">
              <a:spcBef>
                <a:spcPct val="0"/>
              </a:spcBef>
              <a:spcAft>
                <a:spcPct val="0"/>
              </a:spcAft>
              <a:buFont typeface="+mj-lt"/>
              <a:buAutoNum type="romanLcPeriod"/>
              <a:tabLst>
                <a:tab pos="581025"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اقرأ قيم المتغير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X </a:t>
            </a:r>
            <a:endPar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charset="-78"/>
            </a:endParaRPr>
          </a:p>
          <a:p>
            <a:pPr lvl="1" indent="620713" algn="r" rtl="1" eaLnBrk="0" fontAlgn="base" hangingPunct="0">
              <a:spcBef>
                <a:spcPct val="0"/>
              </a:spcBef>
              <a:spcAft>
                <a:spcPct val="0"/>
              </a:spcAft>
              <a:buFont typeface="+mj-lt"/>
              <a:buAutoNum type="romanLcPeriod"/>
              <a:tabLst>
                <a:tab pos="581025"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اذا كانت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X </a:t>
            </a: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 أكبر من أو تساوي صفرا اذهب إلى خطوة 3, وإلا فاذهب إلى الخطوة 4</a:t>
            </a:r>
          </a:p>
          <a:p>
            <a:pPr lvl="1" indent="620713" algn="r" rtl="1" eaLnBrk="0" fontAlgn="base" hangingPunct="0">
              <a:spcBef>
                <a:spcPct val="0"/>
              </a:spcBef>
              <a:spcAft>
                <a:spcPct val="0"/>
              </a:spcAft>
              <a:buFont typeface="+mj-lt"/>
              <a:buAutoNum type="romanLcPeriod"/>
              <a:tabLst>
                <a:tab pos="581025"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احسب قيمة الدالة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F(x) </a:t>
            </a: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 من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 F(x) =X </a:t>
            </a: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ثم اذهب إلى الخطوة 5</a:t>
            </a:r>
          </a:p>
          <a:p>
            <a:pPr lvl="1" indent="620713" algn="r" rtl="1" eaLnBrk="0" fontAlgn="base" hangingPunct="0">
              <a:spcBef>
                <a:spcPct val="0"/>
              </a:spcBef>
              <a:spcAft>
                <a:spcPct val="0"/>
              </a:spcAft>
              <a:buFont typeface="+mj-lt"/>
              <a:buAutoNum type="romanLcPeriod"/>
              <a:tabLst>
                <a:tab pos="581025"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 احسب قيمة الدالة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F(x) </a:t>
            </a: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 من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F(x)  </a:t>
            </a: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 </a:t>
            </a:r>
          </a:p>
          <a:p>
            <a:pPr lvl="1" indent="620713" algn="r" rtl="1" eaLnBrk="0" fontAlgn="base" hangingPunct="0">
              <a:spcBef>
                <a:spcPct val="0"/>
              </a:spcBef>
              <a:spcAft>
                <a:spcPct val="0"/>
              </a:spcAft>
              <a:buFont typeface="+mj-lt"/>
              <a:buAutoNum type="romanLcPeriod"/>
              <a:tabLst>
                <a:tab pos="581025" algn="l"/>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AL-Mohanad" charset="-78"/>
              </a:rPr>
              <a:t> </a:t>
            </a:r>
            <a:r>
              <a:rPr kumimoji="0" lang="ar-SA" sz="2800" b="0" i="0" u="none" strike="noStrike" cap="none" normalizeH="0" baseline="0" dirty="0" smtClean="0">
                <a:ln>
                  <a:noFill/>
                </a:ln>
                <a:solidFill>
                  <a:schemeClr val="tx1"/>
                </a:solidFill>
                <a:effectLst/>
                <a:latin typeface="Times New Roman" pitchFamily="18" charset="0"/>
                <a:ea typeface="Times New Roman" pitchFamily="18" charset="0"/>
                <a:cs typeface="AL-Mohanad" charset="-78"/>
              </a:rPr>
              <a:t>اطبع قيم كل من</a:t>
            </a:r>
            <a:r>
              <a:rPr kumimoji="0" lang="en-GB" sz="2800" b="0" i="0" u="none" strike="noStrike" cap="none" normalizeH="0" baseline="0" dirty="0" smtClean="0">
                <a:ln>
                  <a:noFill/>
                </a:ln>
                <a:solidFill>
                  <a:schemeClr val="tx1"/>
                </a:solidFill>
                <a:effectLst/>
                <a:latin typeface="Times New Roman" pitchFamily="18" charset="0"/>
                <a:ea typeface="Times New Roman" pitchFamily="18" charset="0"/>
                <a:cs typeface="AL-Mohanad" charset="-78"/>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X , F(x)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عنصر نائب للتاريخ 2"/>
          <p:cNvSpPr>
            <a:spLocks noGrp="1"/>
          </p:cNvSpPr>
          <p:nvPr>
            <p:ph type="dt" sz="half" idx="10"/>
          </p:nvPr>
        </p:nvSpPr>
        <p:spPr/>
        <p:txBody>
          <a:bodyPr/>
          <a:lstStyle/>
          <a:p>
            <a:r>
              <a:rPr lang="ar-SA" smtClean="0"/>
              <a:t>19/02/1432</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32</a:t>
            </a:fld>
            <a:endParaRPr lang="ar-SA"/>
          </a:p>
        </p:txBody>
      </p:sp>
      <p:sp>
        <p:nvSpPr>
          <p:cNvPr id="5" name="عنصر نائب للتذييل 4"/>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000101" y="1285860"/>
            <a:ext cx="6357982" cy="5572140"/>
            <a:chOff x="2619" y="2104"/>
            <a:chExt cx="7135" cy="11754"/>
          </a:xfrm>
        </p:grpSpPr>
        <p:sp>
          <p:nvSpPr>
            <p:cNvPr id="36866" name="AutoShape 2"/>
            <p:cNvSpPr>
              <a:spLocks noChangeAspect="1" noChangeArrowheads="1"/>
            </p:cNvSpPr>
            <p:nvPr/>
          </p:nvSpPr>
          <p:spPr bwMode="auto">
            <a:xfrm>
              <a:off x="2619" y="2104"/>
              <a:ext cx="7135" cy="117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2800"/>
            </a:p>
          </p:txBody>
        </p:sp>
        <p:sp>
          <p:nvSpPr>
            <p:cNvPr id="36867" name="Freeform 3"/>
            <p:cNvSpPr>
              <a:spLocks/>
            </p:cNvSpPr>
            <p:nvPr/>
          </p:nvSpPr>
          <p:spPr bwMode="auto">
            <a:xfrm>
              <a:off x="4660" y="5502"/>
              <a:ext cx="2271" cy="1135"/>
            </a:xfrm>
            <a:custGeom>
              <a:avLst/>
              <a:gdLst/>
              <a:ahLst/>
              <a:cxnLst>
                <a:cxn ang="0">
                  <a:pos x="1135" y="0"/>
                </a:cxn>
                <a:cxn ang="0">
                  <a:pos x="2271" y="566"/>
                </a:cxn>
                <a:cxn ang="0">
                  <a:pos x="1135" y="1135"/>
                </a:cxn>
                <a:cxn ang="0">
                  <a:pos x="0" y="566"/>
                </a:cxn>
                <a:cxn ang="0">
                  <a:pos x="1135" y="0"/>
                </a:cxn>
              </a:cxnLst>
              <a:rect l="0" t="0" r="r" b="b"/>
              <a:pathLst>
                <a:path w="2271" h="1135">
                  <a:moveTo>
                    <a:pt x="1135" y="0"/>
                  </a:moveTo>
                  <a:lnTo>
                    <a:pt x="2271" y="566"/>
                  </a:lnTo>
                  <a:lnTo>
                    <a:pt x="1135" y="1135"/>
                  </a:lnTo>
                  <a:lnTo>
                    <a:pt x="0" y="566"/>
                  </a:lnTo>
                  <a:lnTo>
                    <a:pt x="1135" y="0"/>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68" name="Freeform 4"/>
            <p:cNvSpPr>
              <a:spLocks/>
            </p:cNvSpPr>
            <p:nvPr/>
          </p:nvSpPr>
          <p:spPr bwMode="auto">
            <a:xfrm>
              <a:off x="4660" y="5502"/>
              <a:ext cx="2274" cy="1137"/>
            </a:xfrm>
            <a:custGeom>
              <a:avLst/>
              <a:gdLst/>
              <a:ahLst/>
              <a:cxnLst>
                <a:cxn ang="0">
                  <a:pos x="1137" y="0"/>
                </a:cxn>
                <a:cxn ang="0">
                  <a:pos x="1137" y="14"/>
                </a:cxn>
                <a:cxn ang="0">
                  <a:pos x="31" y="569"/>
                </a:cxn>
                <a:cxn ang="0">
                  <a:pos x="1137" y="1123"/>
                </a:cxn>
                <a:cxn ang="0">
                  <a:pos x="2243" y="569"/>
                </a:cxn>
                <a:cxn ang="0">
                  <a:pos x="1137" y="14"/>
                </a:cxn>
                <a:cxn ang="0">
                  <a:pos x="1137" y="0"/>
                </a:cxn>
                <a:cxn ang="0">
                  <a:pos x="2274" y="569"/>
                </a:cxn>
                <a:cxn ang="0">
                  <a:pos x="1137" y="1137"/>
                </a:cxn>
                <a:cxn ang="0">
                  <a:pos x="0" y="569"/>
                </a:cxn>
                <a:cxn ang="0">
                  <a:pos x="1137" y="0"/>
                </a:cxn>
              </a:cxnLst>
              <a:rect l="0" t="0" r="r" b="b"/>
              <a:pathLst>
                <a:path w="2274" h="1137">
                  <a:moveTo>
                    <a:pt x="1137" y="0"/>
                  </a:moveTo>
                  <a:lnTo>
                    <a:pt x="1137" y="14"/>
                  </a:lnTo>
                  <a:lnTo>
                    <a:pt x="31" y="569"/>
                  </a:lnTo>
                  <a:lnTo>
                    <a:pt x="1137" y="1123"/>
                  </a:lnTo>
                  <a:lnTo>
                    <a:pt x="2243" y="569"/>
                  </a:lnTo>
                  <a:lnTo>
                    <a:pt x="1137" y="14"/>
                  </a:lnTo>
                  <a:lnTo>
                    <a:pt x="1137" y="0"/>
                  </a:lnTo>
                  <a:lnTo>
                    <a:pt x="2274" y="569"/>
                  </a:lnTo>
                  <a:lnTo>
                    <a:pt x="1137" y="1137"/>
                  </a:lnTo>
                  <a:lnTo>
                    <a:pt x="0" y="569"/>
                  </a:lnTo>
                  <a:lnTo>
                    <a:pt x="113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69" name="Line 5"/>
            <p:cNvSpPr>
              <a:spLocks noChangeShapeType="1"/>
            </p:cNvSpPr>
            <p:nvPr/>
          </p:nvSpPr>
          <p:spPr bwMode="auto">
            <a:xfrm>
              <a:off x="3523" y="6071"/>
              <a:ext cx="1137" cy="1"/>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70" name="Line 6"/>
            <p:cNvSpPr>
              <a:spLocks noChangeShapeType="1"/>
            </p:cNvSpPr>
            <p:nvPr/>
          </p:nvSpPr>
          <p:spPr bwMode="auto">
            <a:xfrm>
              <a:off x="3523" y="6071"/>
              <a:ext cx="1" cy="482"/>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71" name="Freeform 7"/>
            <p:cNvSpPr>
              <a:spLocks/>
            </p:cNvSpPr>
            <p:nvPr/>
          </p:nvSpPr>
          <p:spPr bwMode="auto">
            <a:xfrm>
              <a:off x="3468" y="6524"/>
              <a:ext cx="113" cy="115"/>
            </a:xfrm>
            <a:custGeom>
              <a:avLst/>
              <a:gdLst/>
              <a:ahLst/>
              <a:cxnLst>
                <a:cxn ang="0">
                  <a:pos x="55" y="115"/>
                </a:cxn>
                <a:cxn ang="0">
                  <a:pos x="0" y="0"/>
                </a:cxn>
                <a:cxn ang="0">
                  <a:pos x="113" y="0"/>
                </a:cxn>
                <a:cxn ang="0">
                  <a:pos x="55" y="115"/>
                </a:cxn>
              </a:cxnLst>
              <a:rect l="0" t="0" r="r" b="b"/>
              <a:pathLst>
                <a:path w="113" h="115">
                  <a:moveTo>
                    <a:pt x="55" y="115"/>
                  </a:moveTo>
                  <a:lnTo>
                    <a:pt x="0" y="0"/>
                  </a:lnTo>
                  <a:lnTo>
                    <a:pt x="113" y="0"/>
                  </a:lnTo>
                  <a:lnTo>
                    <a:pt x="55" y="1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72" name="Line 8"/>
            <p:cNvSpPr>
              <a:spLocks noChangeShapeType="1"/>
            </p:cNvSpPr>
            <p:nvPr/>
          </p:nvSpPr>
          <p:spPr bwMode="auto">
            <a:xfrm>
              <a:off x="6934" y="6071"/>
              <a:ext cx="1122" cy="1"/>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73" name="Line 9"/>
            <p:cNvSpPr>
              <a:spLocks noChangeShapeType="1"/>
            </p:cNvSpPr>
            <p:nvPr/>
          </p:nvSpPr>
          <p:spPr bwMode="auto">
            <a:xfrm>
              <a:off x="8056" y="6071"/>
              <a:ext cx="1" cy="482"/>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74" name="Freeform 10"/>
            <p:cNvSpPr>
              <a:spLocks/>
            </p:cNvSpPr>
            <p:nvPr/>
          </p:nvSpPr>
          <p:spPr bwMode="auto">
            <a:xfrm>
              <a:off x="8001" y="6524"/>
              <a:ext cx="113" cy="115"/>
            </a:xfrm>
            <a:custGeom>
              <a:avLst/>
              <a:gdLst/>
              <a:ahLst/>
              <a:cxnLst>
                <a:cxn ang="0">
                  <a:pos x="55" y="115"/>
                </a:cxn>
                <a:cxn ang="0">
                  <a:pos x="0" y="0"/>
                </a:cxn>
                <a:cxn ang="0">
                  <a:pos x="113" y="0"/>
                </a:cxn>
                <a:cxn ang="0">
                  <a:pos x="55" y="115"/>
                </a:cxn>
              </a:cxnLst>
              <a:rect l="0" t="0" r="r" b="b"/>
              <a:pathLst>
                <a:path w="113" h="115">
                  <a:moveTo>
                    <a:pt x="55" y="115"/>
                  </a:moveTo>
                  <a:lnTo>
                    <a:pt x="0" y="0"/>
                  </a:lnTo>
                  <a:lnTo>
                    <a:pt x="113" y="0"/>
                  </a:lnTo>
                  <a:lnTo>
                    <a:pt x="55" y="1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75" name="Rectangle 11"/>
            <p:cNvSpPr>
              <a:spLocks noChangeArrowheads="1"/>
            </p:cNvSpPr>
            <p:nvPr/>
          </p:nvSpPr>
          <p:spPr bwMode="auto">
            <a:xfrm>
              <a:off x="3178" y="5603"/>
              <a:ext cx="1513" cy="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876" name="Rectangle 12"/>
            <p:cNvSpPr>
              <a:spLocks noChangeArrowheads="1"/>
            </p:cNvSpPr>
            <p:nvPr/>
          </p:nvSpPr>
          <p:spPr bwMode="auto">
            <a:xfrm>
              <a:off x="3797" y="5622"/>
              <a:ext cx="271"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NO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77" name="Rectangle 13"/>
            <p:cNvSpPr>
              <a:spLocks noChangeArrowheads="1"/>
            </p:cNvSpPr>
            <p:nvPr/>
          </p:nvSpPr>
          <p:spPr bwMode="auto">
            <a:xfrm>
              <a:off x="6843" y="5639"/>
              <a:ext cx="1513" cy="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878" name="Rectangle 14"/>
            <p:cNvSpPr>
              <a:spLocks noChangeArrowheads="1"/>
            </p:cNvSpPr>
            <p:nvPr/>
          </p:nvSpPr>
          <p:spPr bwMode="auto">
            <a:xfrm>
              <a:off x="7418" y="5658"/>
              <a:ext cx="361"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YES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79" name="Rectangle 15"/>
            <p:cNvSpPr>
              <a:spLocks noChangeArrowheads="1"/>
            </p:cNvSpPr>
            <p:nvPr/>
          </p:nvSpPr>
          <p:spPr bwMode="auto">
            <a:xfrm>
              <a:off x="5346" y="5927"/>
              <a:ext cx="880"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880" name="Rectangle 16"/>
            <p:cNvSpPr>
              <a:spLocks noChangeArrowheads="1"/>
            </p:cNvSpPr>
            <p:nvPr/>
          </p:nvSpPr>
          <p:spPr bwMode="auto">
            <a:xfrm>
              <a:off x="5555" y="5946"/>
              <a:ext cx="121"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1" name="Rectangle 17"/>
            <p:cNvSpPr>
              <a:spLocks noChangeArrowheads="1"/>
            </p:cNvSpPr>
            <p:nvPr/>
          </p:nvSpPr>
          <p:spPr bwMode="auto">
            <a:xfrm>
              <a:off x="5742" y="5934"/>
              <a:ext cx="99" cy="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Symbol" pitchFamily="18" charset="2"/>
                  <a:ea typeface="Arial" pitchFamily="34" charset="0"/>
                  <a:cs typeface="Arial" pitchFamily="34" charset="0"/>
                </a:rPr>
                <a:t>³</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2" name="Rectangle 18"/>
            <p:cNvSpPr>
              <a:spLocks noChangeArrowheads="1"/>
            </p:cNvSpPr>
            <p:nvPr/>
          </p:nvSpPr>
          <p:spPr bwMode="auto">
            <a:xfrm>
              <a:off x="5857" y="5946"/>
              <a:ext cx="151"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 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3" name="Rectangle 19"/>
            <p:cNvSpPr>
              <a:spLocks noChangeArrowheads="1"/>
            </p:cNvSpPr>
            <p:nvPr/>
          </p:nvSpPr>
          <p:spPr bwMode="auto">
            <a:xfrm>
              <a:off x="2705" y="6653"/>
              <a:ext cx="1670" cy="1110"/>
            </a:xfrm>
            <a:prstGeom prst="rect">
              <a:avLst/>
            </a:prstGeom>
            <a:noFill/>
            <a:ln w="184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884" name="Line 20"/>
            <p:cNvSpPr>
              <a:spLocks noChangeShapeType="1"/>
            </p:cNvSpPr>
            <p:nvPr/>
          </p:nvSpPr>
          <p:spPr bwMode="auto">
            <a:xfrm>
              <a:off x="3540" y="7777"/>
              <a:ext cx="1" cy="482"/>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85" name="Freeform 21"/>
            <p:cNvSpPr>
              <a:spLocks/>
            </p:cNvSpPr>
            <p:nvPr/>
          </p:nvSpPr>
          <p:spPr bwMode="auto">
            <a:xfrm>
              <a:off x="3485" y="8230"/>
              <a:ext cx="113" cy="115"/>
            </a:xfrm>
            <a:custGeom>
              <a:avLst/>
              <a:gdLst/>
              <a:ahLst/>
              <a:cxnLst>
                <a:cxn ang="0">
                  <a:pos x="55" y="115"/>
                </a:cxn>
                <a:cxn ang="0">
                  <a:pos x="0" y="0"/>
                </a:cxn>
                <a:cxn ang="0">
                  <a:pos x="113" y="0"/>
                </a:cxn>
                <a:cxn ang="0">
                  <a:pos x="55" y="115"/>
                </a:cxn>
              </a:cxnLst>
              <a:rect l="0" t="0" r="r" b="b"/>
              <a:pathLst>
                <a:path w="113" h="115">
                  <a:moveTo>
                    <a:pt x="55" y="115"/>
                  </a:moveTo>
                  <a:lnTo>
                    <a:pt x="0" y="0"/>
                  </a:lnTo>
                  <a:lnTo>
                    <a:pt x="113" y="0"/>
                  </a:lnTo>
                  <a:lnTo>
                    <a:pt x="55" y="1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86" name="Oval 22"/>
            <p:cNvSpPr>
              <a:spLocks noChangeArrowheads="1"/>
            </p:cNvSpPr>
            <p:nvPr/>
          </p:nvSpPr>
          <p:spPr bwMode="auto">
            <a:xfrm>
              <a:off x="5418" y="8007"/>
              <a:ext cx="648" cy="648"/>
            </a:xfrm>
            <a:prstGeom prst="ellips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87" name="Line 23"/>
            <p:cNvSpPr>
              <a:spLocks noChangeShapeType="1"/>
            </p:cNvSpPr>
            <p:nvPr/>
          </p:nvSpPr>
          <p:spPr bwMode="auto">
            <a:xfrm flipV="1">
              <a:off x="3540" y="8343"/>
              <a:ext cx="1765" cy="2"/>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88" name="Freeform 24"/>
            <p:cNvSpPr>
              <a:spLocks/>
            </p:cNvSpPr>
            <p:nvPr/>
          </p:nvSpPr>
          <p:spPr bwMode="auto">
            <a:xfrm>
              <a:off x="5288" y="8288"/>
              <a:ext cx="116" cy="113"/>
            </a:xfrm>
            <a:custGeom>
              <a:avLst/>
              <a:gdLst/>
              <a:ahLst/>
              <a:cxnLst>
                <a:cxn ang="0">
                  <a:pos x="116" y="55"/>
                </a:cxn>
                <a:cxn ang="0">
                  <a:pos x="0" y="113"/>
                </a:cxn>
                <a:cxn ang="0">
                  <a:pos x="0" y="0"/>
                </a:cxn>
                <a:cxn ang="0">
                  <a:pos x="116" y="55"/>
                </a:cxn>
              </a:cxnLst>
              <a:rect l="0" t="0" r="r" b="b"/>
              <a:pathLst>
                <a:path w="116" h="113">
                  <a:moveTo>
                    <a:pt x="116" y="55"/>
                  </a:moveTo>
                  <a:lnTo>
                    <a:pt x="0" y="113"/>
                  </a:lnTo>
                  <a:lnTo>
                    <a:pt x="0" y="0"/>
                  </a:lnTo>
                  <a:lnTo>
                    <a:pt x="116"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89" name="Rectangle 25"/>
            <p:cNvSpPr>
              <a:spLocks noChangeArrowheads="1"/>
            </p:cNvSpPr>
            <p:nvPr/>
          </p:nvSpPr>
          <p:spPr bwMode="auto">
            <a:xfrm>
              <a:off x="7238" y="6653"/>
              <a:ext cx="1670" cy="1110"/>
            </a:xfrm>
            <a:prstGeom prst="rect">
              <a:avLst/>
            </a:prstGeom>
            <a:noFill/>
            <a:ln w="184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890" name="Line 26"/>
            <p:cNvSpPr>
              <a:spLocks noChangeShapeType="1"/>
            </p:cNvSpPr>
            <p:nvPr/>
          </p:nvSpPr>
          <p:spPr bwMode="auto">
            <a:xfrm>
              <a:off x="8073" y="7777"/>
              <a:ext cx="1" cy="482"/>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91" name="Freeform 27"/>
            <p:cNvSpPr>
              <a:spLocks/>
            </p:cNvSpPr>
            <p:nvPr/>
          </p:nvSpPr>
          <p:spPr bwMode="auto">
            <a:xfrm>
              <a:off x="8018" y="8230"/>
              <a:ext cx="113" cy="115"/>
            </a:xfrm>
            <a:custGeom>
              <a:avLst/>
              <a:gdLst/>
              <a:ahLst/>
              <a:cxnLst>
                <a:cxn ang="0">
                  <a:pos x="55" y="115"/>
                </a:cxn>
                <a:cxn ang="0">
                  <a:pos x="0" y="0"/>
                </a:cxn>
                <a:cxn ang="0">
                  <a:pos x="113" y="0"/>
                </a:cxn>
                <a:cxn ang="0">
                  <a:pos x="55" y="115"/>
                </a:cxn>
              </a:cxnLst>
              <a:rect l="0" t="0" r="r" b="b"/>
              <a:pathLst>
                <a:path w="113" h="115">
                  <a:moveTo>
                    <a:pt x="55" y="115"/>
                  </a:moveTo>
                  <a:lnTo>
                    <a:pt x="0" y="0"/>
                  </a:lnTo>
                  <a:lnTo>
                    <a:pt x="113" y="0"/>
                  </a:lnTo>
                  <a:lnTo>
                    <a:pt x="55" y="1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92" name="Line 28"/>
            <p:cNvSpPr>
              <a:spLocks noChangeShapeType="1"/>
            </p:cNvSpPr>
            <p:nvPr/>
          </p:nvSpPr>
          <p:spPr bwMode="auto">
            <a:xfrm>
              <a:off x="6173" y="8343"/>
              <a:ext cx="1900" cy="2"/>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93" name="Freeform 29"/>
            <p:cNvSpPr>
              <a:spLocks/>
            </p:cNvSpPr>
            <p:nvPr/>
          </p:nvSpPr>
          <p:spPr bwMode="auto">
            <a:xfrm>
              <a:off x="6075" y="8288"/>
              <a:ext cx="115" cy="113"/>
            </a:xfrm>
            <a:custGeom>
              <a:avLst/>
              <a:gdLst/>
              <a:ahLst/>
              <a:cxnLst>
                <a:cxn ang="0">
                  <a:pos x="0" y="55"/>
                </a:cxn>
                <a:cxn ang="0">
                  <a:pos x="115" y="0"/>
                </a:cxn>
                <a:cxn ang="0">
                  <a:pos x="115" y="113"/>
                </a:cxn>
                <a:cxn ang="0">
                  <a:pos x="0" y="55"/>
                </a:cxn>
              </a:cxnLst>
              <a:rect l="0" t="0" r="r" b="b"/>
              <a:pathLst>
                <a:path w="115" h="113">
                  <a:moveTo>
                    <a:pt x="0" y="55"/>
                  </a:moveTo>
                  <a:lnTo>
                    <a:pt x="115" y="0"/>
                  </a:lnTo>
                  <a:lnTo>
                    <a:pt x="115" y="113"/>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94" name="Line 30"/>
            <p:cNvSpPr>
              <a:spLocks noChangeShapeType="1"/>
            </p:cNvSpPr>
            <p:nvPr/>
          </p:nvSpPr>
          <p:spPr bwMode="auto">
            <a:xfrm>
              <a:off x="5771" y="8677"/>
              <a:ext cx="1" cy="482"/>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95" name="Freeform 31"/>
            <p:cNvSpPr>
              <a:spLocks/>
            </p:cNvSpPr>
            <p:nvPr/>
          </p:nvSpPr>
          <p:spPr bwMode="auto">
            <a:xfrm>
              <a:off x="5715" y="9130"/>
              <a:ext cx="113" cy="115"/>
            </a:xfrm>
            <a:custGeom>
              <a:avLst/>
              <a:gdLst/>
              <a:ahLst/>
              <a:cxnLst>
                <a:cxn ang="0">
                  <a:pos x="56" y="115"/>
                </a:cxn>
                <a:cxn ang="0">
                  <a:pos x="0" y="0"/>
                </a:cxn>
                <a:cxn ang="0">
                  <a:pos x="113" y="0"/>
                </a:cxn>
                <a:cxn ang="0">
                  <a:pos x="56" y="115"/>
                </a:cxn>
              </a:cxnLst>
              <a:rect l="0" t="0" r="r" b="b"/>
              <a:pathLst>
                <a:path w="113" h="115">
                  <a:moveTo>
                    <a:pt x="56" y="115"/>
                  </a:moveTo>
                  <a:lnTo>
                    <a:pt x="0" y="0"/>
                  </a:lnTo>
                  <a:lnTo>
                    <a:pt x="113" y="0"/>
                  </a:lnTo>
                  <a:lnTo>
                    <a:pt x="56" y="1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96" name="Rectangle 32"/>
            <p:cNvSpPr>
              <a:spLocks noChangeArrowheads="1"/>
            </p:cNvSpPr>
            <p:nvPr/>
          </p:nvSpPr>
          <p:spPr bwMode="auto">
            <a:xfrm>
              <a:off x="3000" y="6978"/>
              <a:ext cx="996"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897" name="Rectangle 33"/>
            <p:cNvSpPr>
              <a:spLocks noChangeArrowheads="1"/>
            </p:cNvSpPr>
            <p:nvPr/>
          </p:nvSpPr>
          <p:spPr bwMode="auto">
            <a:xfrm>
              <a:off x="3072" y="7112"/>
              <a:ext cx="110"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98" name="Rectangle 34"/>
            <p:cNvSpPr>
              <a:spLocks noChangeArrowheads="1"/>
            </p:cNvSpPr>
            <p:nvPr/>
          </p:nvSpPr>
          <p:spPr bwMode="auto">
            <a:xfrm>
              <a:off x="3245" y="7100"/>
              <a:ext cx="256" cy="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Symbol" pitchFamily="18" charset="2"/>
                  <a:ea typeface="Arial" pitchFamily="34" charset="0"/>
                  <a:cs typeface="Arial" pitchFamily="34" charset="0"/>
                </a:rPr>
                <a:t>(</a:t>
              </a:r>
              <a:r>
                <a:rPr kumimoji="0" lang="en-GB" sz="900" b="1" i="0" u="none" strike="noStrike" cap="none" normalizeH="0" baseline="0" smtClean="0">
                  <a:ln>
                    <a:noFill/>
                  </a:ln>
                  <a:solidFill>
                    <a:srgbClr val="000000"/>
                  </a:solidFill>
                  <a:effectLst/>
                  <a:latin typeface="Calibri" pitchFamily="34" charset="0"/>
                  <a:ea typeface="Arial" pitchFamily="34" charset="0"/>
                  <a:cs typeface="Arial" pitchFamily="34" charset="0"/>
                </a:rPr>
                <a:t>x</a:t>
              </a:r>
              <a:r>
                <a:rPr kumimoji="0" lang="en-GB" sz="900" b="1" i="0" u="none" strike="noStrike" cap="none" normalizeH="0" baseline="0" smtClean="0">
                  <a:ln>
                    <a:noFill/>
                  </a:ln>
                  <a:solidFill>
                    <a:srgbClr val="000000"/>
                  </a:solidFill>
                  <a:effectLst/>
                  <a:latin typeface="Symbol" pitchFamily="18" charset="2"/>
                  <a:ea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99" name="Rectangle 35"/>
            <p:cNvSpPr>
              <a:spLocks noChangeArrowheads="1"/>
            </p:cNvSpPr>
            <p:nvPr/>
          </p:nvSpPr>
          <p:spPr bwMode="auto">
            <a:xfrm>
              <a:off x="3389" y="7112"/>
              <a:ext cx="536"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  =  - 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903" name="Rectangle 39"/>
            <p:cNvSpPr>
              <a:spLocks noChangeArrowheads="1"/>
            </p:cNvSpPr>
            <p:nvPr/>
          </p:nvSpPr>
          <p:spPr bwMode="auto">
            <a:xfrm>
              <a:off x="7605" y="6992"/>
              <a:ext cx="996"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904" name="Rectangle 40"/>
            <p:cNvSpPr>
              <a:spLocks noChangeArrowheads="1"/>
            </p:cNvSpPr>
            <p:nvPr/>
          </p:nvSpPr>
          <p:spPr bwMode="auto">
            <a:xfrm>
              <a:off x="7677" y="7126"/>
              <a:ext cx="110"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905" name="Rectangle 41"/>
            <p:cNvSpPr>
              <a:spLocks noChangeArrowheads="1"/>
            </p:cNvSpPr>
            <p:nvPr/>
          </p:nvSpPr>
          <p:spPr bwMode="auto">
            <a:xfrm>
              <a:off x="7850" y="7114"/>
              <a:ext cx="280"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Arial" pitchFamily="34"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906" name="Rectangle 42"/>
            <p:cNvSpPr>
              <a:spLocks noChangeArrowheads="1"/>
            </p:cNvSpPr>
            <p:nvPr/>
          </p:nvSpPr>
          <p:spPr bwMode="auto">
            <a:xfrm>
              <a:off x="7994" y="7126"/>
              <a:ext cx="476"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   =  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907" name="Rectangle 43"/>
            <p:cNvSpPr>
              <a:spLocks noChangeArrowheads="1"/>
            </p:cNvSpPr>
            <p:nvPr/>
          </p:nvSpPr>
          <p:spPr bwMode="auto">
            <a:xfrm>
              <a:off x="5404" y="4141"/>
              <a:ext cx="880"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908" name="Rectangle 44"/>
            <p:cNvSpPr>
              <a:spLocks noChangeArrowheads="1"/>
            </p:cNvSpPr>
            <p:nvPr/>
          </p:nvSpPr>
          <p:spPr bwMode="auto">
            <a:xfrm>
              <a:off x="5511" y="4160"/>
              <a:ext cx="611"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Read 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909" name="AutoShape 45"/>
            <p:cNvSpPr>
              <a:spLocks noChangeArrowheads="1"/>
            </p:cNvSpPr>
            <p:nvPr/>
          </p:nvSpPr>
          <p:spPr bwMode="auto">
            <a:xfrm>
              <a:off x="4950" y="2190"/>
              <a:ext cx="1670" cy="879"/>
            </a:xfrm>
            <a:prstGeom prst="roundRect">
              <a:avLst>
                <a:gd name="adj" fmla="val 50000"/>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10" name="Line 46"/>
            <p:cNvSpPr>
              <a:spLocks noChangeShapeType="1"/>
            </p:cNvSpPr>
            <p:nvPr/>
          </p:nvSpPr>
          <p:spPr bwMode="auto">
            <a:xfrm>
              <a:off x="5785" y="3083"/>
              <a:ext cx="1" cy="482"/>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11" name="Freeform 47"/>
            <p:cNvSpPr>
              <a:spLocks/>
            </p:cNvSpPr>
            <p:nvPr/>
          </p:nvSpPr>
          <p:spPr bwMode="auto">
            <a:xfrm>
              <a:off x="5730" y="3537"/>
              <a:ext cx="112" cy="115"/>
            </a:xfrm>
            <a:custGeom>
              <a:avLst/>
              <a:gdLst/>
              <a:ahLst/>
              <a:cxnLst>
                <a:cxn ang="0">
                  <a:pos x="112" y="0"/>
                </a:cxn>
                <a:cxn ang="0">
                  <a:pos x="0" y="0"/>
                </a:cxn>
                <a:cxn ang="0">
                  <a:pos x="55" y="115"/>
                </a:cxn>
                <a:cxn ang="0">
                  <a:pos x="112" y="0"/>
                </a:cxn>
              </a:cxnLst>
              <a:rect l="0" t="0" r="r" b="b"/>
              <a:pathLst>
                <a:path w="112" h="115">
                  <a:moveTo>
                    <a:pt x="112" y="0"/>
                  </a:moveTo>
                  <a:lnTo>
                    <a:pt x="0" y="0"/>
                  </a:lnTo>
                  <a:lnTo>
                    <a:pt x="55" y="115"/>
                  </a:lnTo>
                  <a:lnTo>
                    <a:pt x="1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12" name="Rectangle 48"/>
            <p:cNvSpPr>
              <a:spLocks noChangeArrowheads="1"/>
            </p:cNvSpPr>
            <p:nvPr/>
          </p:nvSpPr>
          <p:spPr bwMode="auto">
            <a:xfrm>
              <a:off x="5533" y="2500"/>
              <a:ext cx="621" cy="2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913" name="Rectangle 49"/>
            <p:cNvSpPr>
              <a:spLocks noChangeArrowheads="1"/>
            </p:cNvSpPr>
            <p:nvPr/>
          </p:nvSpPr>
          <p:spPr bwMode="auto">
            <a:xfrm>
              <a:off x="5533" y="2519"/>
              <a:ext cx="600"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START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914" name="Rectangle 50"/>
            <p:cNvSpPr>
              <a:spLocks noChangeArrowheads="1"/>
            </p:cNvSpPr>
            <p:nvPr/>
          </p:nvSpPr>
          <p:spPr bwMode="auto">
            <a:xfrm>
              <a:off x="4936" y="2176"/>
              <a:ext cx="1700" cy="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915" name="AutoShape 51"/>
            <p:cNvSpPr>
              <a:spLocks noChangeArrowheads="1"/>
            </p:cNvSpPr>
            <p:nvPr/>
          </p:nvSpPr>
          <p:spPr bwMode="auto">
            <a:xfrm>
              <a:off x="4964" y="11073"/>
              <a:ext cx="1670" cy="879"/>
            </a:xfrm>
            <a:prstGeom prst="roundRect">
              <a:avLst>
                <a:gd name="adj" fmla="val 50000"/>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16" name="Rectangle 52"/>
            <p:cNvSpPr>
              <a:spLocks noChangeArrowheads="1"/>
            </p:cNvSpPr>
            <p:nvPr/>
          </p:nvSpPr>
          <p:spPr bwMode="auto">
            <a:xfrm>
              <a:off x="5583" y="11412"/>
              <a:ext cx="521" cy="2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917" name="Rectangle 53"/>
            <p:cNvSpPr>
              <a:spLocks noChangeArrowheads="1"/>
            </p:cNvSpPr>
            <p:nvPr/>
          </p:nvSpPr>
          <p:spPr bwMode="auto">
            <a:xfrm>
              <a:off x="5583" y="11431"/>
              <a:ext cx="491"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STOP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918" name="Rectangle 54"/>
            <p:cNvSpPr>
              <a:spLocks noChangeArrowheads="1"/>
            </p:cNvSpPr>
            <p:nvPr/>
          </p:nvSpPr>
          <p:spPr bwMode="auto">
            <a:xfrm>
              <a:off x="4950" y="11059"/>
              <a:ext cx="1701" cy="9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919" name="Freeform 55"/>
            <p:cNvSpPr>
              <a:spLocks/>
            </p:cNvSpPr>
            <p:nvPr/>
          </p:nvSpPr>
          <p:spPr bwMode="auto">
            <a:xfrm>
              <a:off x="4850" y="9260"/>
              <a:ext cx="1839" cy="1250"/>
            </a:xfrm>
            <a:custGeom>
              <a:avLst/>
              <a:gdLst/>
              <a:ahLst/>
              <a:cxnLst>
                <a:cxn ang="0">
                  <a:pos x="364" y="0"/>
                </a:cxn>
                <a:cxn ang="0">
                  <a:pos x="1839" y="0"/>
                </a:cxn>
                <a:cxn ang="0">
                  <a:pos x="1475" y="1250"/>
                </a:cxn>
                <a:cxn ang="0">
                  <a:pos x="0" y="1250"/>
                </a:cxn>
                <a:cxn ang="0">
                  <a:pos x="364" y="0"/>
                </a:cxn>
              </a:cxnLst>
              <a:rect l="0" t="0" r="r" b="b"/>
              <a:pathLst>
                <a:path w="1839" h="1250">
                  <a:moveTo>
                    <a:pt x="364" y="0"/>
                  </a:moveTo>
                  <a:lnTo>
                    <a:pt x="1839" y="0"/>
                  </a:lnTo>
                  <a:lnTo>
                    <a:pt x="1475" y="1250"/>
                  </a:lnTo>
                  <a:lnTo>
                    <a:pt x="0" y="1250"/>
                  </a:lnTo>
                  <a:lnTo>
                    <a:pt x="364" y="0"/>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20" name="Freeform 56"/>
            <p:cNvSpPr>
              <a:spLocks/>
            </p:cNvSpPr>
            <p:nvPr/>
          </p:nvSpPr>
          <p:spPr bwMode="auto">
            <a:xfrm>
              <a:off x="4850" y="9260"/>
              <a:ext cx="1842" cy="1252"/>
            </a:xfrm>
            <a:custGeom>
              <a:avLst/>
              <a:gdLst/>
              <a:ahLst/>
              <a:cxnLst>
                <a:cxn ang="0">
                  <a:pos x="366" y="0"/>
                </a:cxn>
                <a:cxn ang="0">
                  <a:pos x="386" y="28"/>
                </a:cxn>
                <a:cxn ang="0">
                  <a:pos x="38" y="1223"/>
                </a:cxn>
                <a:cxn ang="0">
                  <a:pos x="1455" y="1223"/>
                </a:cxn>
                <a:cxn ang="0">
                  <a:pos x="1803" y="28"/>
                </a:cxn>
                <a:cxn ang="0">
                  <a:pos x="386" y="28"/>
                </a:cxn>
                <a:cxn ang="0">
                  <a:pos x="366" y="0"/>
                </a:cxn>
                <a:cxn ang="0">
                  <a:pos x="1842" y="0"/>
                </a:cxn>
                <a:cxn ang="0">
                  <a:pos x="1475" y="1252"/>
                </a:cxn>
                <a:cxn ang="0">
                  <a:pos x="0" y="1252"/>
                </a:cxn>
                <a:cxn ang="0">
                  <a:pos x="366" y="0"/>
                </a:cxn>
              </a:cxnLst>
              <a:rect l="0" t="0" r="r" b="b"/>
              <a:pathLst>
                <a:path w="1842" h="1252">
                  <a:moveTo>
                    <a:pt x="366" y="0"/>
                  </a:moveTo>
                  <a:lnTo>
                    <a:pt x="386" y="28"/>
                  </a:lnTo>
                  <a:lnTo>
                    <a:pt x="38" y="1223"/>
                  </a:lnTo>
                  <a:lnTo>
                    <a:pt x="1455" y="1223"/>
                  </a:lnTo>
                  <a:lnTo>
                    <a:pt x="1803" y="28"/>
                  </a:lnTo>
                  <a:lnTo>
                    <a:pt x="386" y="28"/>
                  </a:lnTo>
                  <a:lnTo>
                    <a:pt x="366" y="0"/>
                  </a:lnTo>
                  <a:lnTo>
                    <a:pt x="1842" y="0"/>
                  </a:lnTo>
                  <a:lnTo>
                    <a:pt x="1475" y="1252"/>
                  </a:lnTo>
                  <a:lnTo>
                    <a:pt x="0" y="1252"/>
                  </a:lnTo>
                  <a:lnTo>
                    <a:pt x="3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21" name="Line 57"/>
            <p:cNvSpPr>
              <a:spLocks noChangeShapeType="1"/>
            </p:cNvSpPr>
            <p:nvPr/>
          </p:nvSpPr>
          <p:spPr bwMode="auto">
            <a:xfrm>
              <a:off x="5799" y="10491"/>
              <a:ext cx="1" cy="482"/>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22" name="Freeform 58"/>
            <p:cNvSpPr>
              <a:spLocks/>
            </p:cNvSpPr>
            <p:nvPr/>
          </p:nvSpPr>
          <p:spPr bwMode="auto">
            <a:xfrm>
              <a:off x="5744" y="10944"/>
              <a:ext cx="113" cy="115"/>
            </a:xfrm>
            <a:custGeom>
              <a:avLst/>
              <a:gdLst/>
              <a:ahLst/>
              <a:cxnLst>
                <a:cxn ang="0">
                  <a:pos x="55" y="115"/>
                </a:cxn>
                <a:cxn ang="0">
                  <a:pos x="0" y="0"/>
                </a:cxn>
                <a:cxn ang="0">
                  <a:pos x="113" y="0"/>
                </a:cxn>
                <a:cxn ang="0">
                  <a:pos x="55" y="115"/>
                </a:cxn>
              </a:cxnLst>
              <a:rect l="0" t="0" r="r" b="b"/>
              <a:pathLst>
                <a:path w="113" h="115">
                  <a:moveTo>
                    <a:pt x="55" y="115"/>
                  </a:moveTo>
                  <a:lnTo>
                    <a:pt x="0" y="0"/>
                  </a:lnTo>
                  <a:lnTo>
                    <a:pt x="113" y="0"/>
                  </a:lnTo>
                  <a:lnTo>
                    <a:pt x="55" y="1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23" name="Freeform 59"/>
            <p:cNvSpPr>
              <a:spLocks/>
            </p:cNvSpPr>
            <p:nvPr/>
          </p:nvSpPr>
          <p:spPr bwMode="auto">
            <a:xfrm>
              <a:off x="4850" y="3673"/>
              <a:ext cx="1839" cy="1251"/>
            </a:xfrm>
            <a:custGeom>
              <a:avLst/>
              <a:gdLst/>
              <a:ahLst/>
              <a:cxnLst>
                <a:cxn ang="0">
                  <a:pos x="364" y="0"/>
                </a:cxn>
                <a:cxn ang="0">
                  <a:pos x="1839" y="0"/>
                </a:cxn>
                <a:cxn ang="0">
                  <a:pos x="1475" y="1251"/>
                </a:cxn>
                <a:cxn ang="0">
                  <a:pos x="0" y="1251"/>
                </a:cxn>
                <a:cxn ang="0">
                  <a:pos x="364" y="0"/>
                </a:cxn>
              </a:cxnLst>
              <a:rect l="0" t="0" r="r" b="b"/>
              <a:pathLst>
                <a:path w="1839" h="1251">
                  <a:moveTo>
                    <a:pt x="364" y="0"/>
                  </a:moveTo>
                  <a:lnTo>
                    <a:pt x="1839" y="0"/>
                  </a:lnTo>
                  <a:lnTo>
                    <a:pt x="1475" y="1251"/>
                  </a:lnTo>
                  <a:lnTo>
                    <a:pt x="0" y="1251"/>
                  </a:lnTo>
                  <a:lnTo>
                    <a:pt x="364" y="0"/>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24" name="Freeform 60"/>
            <p:cNvSpPr>
              <a:spLocks/>
            </p:cNvSpPr>
            <p:nvPr/>
          </p:nvSpPr>
          <p:spPr bwMode="auto">
            <a:xfrm>
              <a:off x="4850" y="3673"/>
              <a:ext cx="1842" cy="1253"/>
            </a:xfrm>
            <a:custGeom>
              <a:avLst/>
              <a:gdLst/>
              <a:ahLst/>
              <a:cxnLst>
                <a:cxn ang="0">
                  <a:pos x="366" y="0"/>
                </a:cxn>
                <a:cxn ang="0">
                  <a:pos x="386" y="29"/>
                </a:cxn>
                <a:cxn ang="0">
                  <a:pos x="38" y="1224"/>
                </a:cxn>
                <a:cxn ang="0">
                  <a:pos x="1455" y="1224"/>
                </a:cxn>
                <a:cxn ang="0">
                  <a:pos x="1803" y="29"/>
                </a:cxn>
                <a:cxn ang="0">
                  <a:pos x="386" y="29"/>
                </a:cxn>
                <a:cxn ang="0">
                  <a:pos x="366" y="0"/>
                </a:cxn>
                <a:cxn ang="0">
                  <a:pos x="1842" y="0"/>
                </a:cxn>
                <a:cxn ang="0">
                  <a:pos x="1475" y="1253"/>
                </a:cxn>
                <a:cxn ang="0">
                  <a:pos x="0" y="1253"/>
                </a:cxn>
                <a:cxn ang="0">
                  <a:pos x="366" y="0"/>
                </a:cxn>
              </a:cxnLst>
              <a:rect l="0" t="0" r="r" b="b"/>
              <a:pathLst>
                <a:path w="1842" h="1253">
                  <a:moveTo>
                    <a:pt x="366" y="0"/>
                  </a:moveTo>
                  <a:lnTo>
                    <a:pt x="386" y="29"/>
                  </a:lnTo>
                  <a:lnTo>
                    <a:pt x="38" y="1224"/>
                  </a:lnTo>
                  <a:lnTo>
                    <a:pt x="1455" y="1224"/>
                  </a:lnTo>
                  <a:lnTo>
                    <a:pt x="1803" y="29"/>
                  </a:lnTo>
                  <a:lnTo>
                    <a:pt x="386" y="29"/>
                  </a:lnTo>
                  <a:lnTo>
                    <a:pt x="366" y="0"/>
                  </a:lnTo>
                  <a:lnTo>
                    <a:pt x="1842" y="0"/>
                  </a:lnTo>
                  <a:lnTo>
                    <a:pt x="1475" y="1253"/>
                  </a:lnTo>
                  <a:lnTo>
                    <a:pt x="0" y="1253"/>
                  </a:lnTo>
                  <a:lnTo>
                    <a:pt x="3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25" name="Line 61"/>
            <p:cNvSpPr>
              <a:spLocks noChangeShapeType="1"/>
            </p:cNvSpPr>
            <p:nvPr/>
          </p:nvSpPr>
          <p:spPr bwMode="auto">
            <a:xfrm>
              <a:off x="5799" y="4904"/>
              <a:ext cx="1" cy="483"/>
            </a:xfrm>
            <a:prstGeom prst="line">
              <a:avLst/>
            </a:prstGeom>
            <a:noFill/>
            <a:ln w="184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26" name="Freeform 62"/>
            <p:cNvSpPr>
              <a:spLocks/>
            </p:cNvSpPr>
            <p:nvPr/>
          </p:nvSpPr>
          <p:spPr bwMode="auto">
            <a:xfrm>
              <a:off x="5744" y="5358"/>
              <a:ext cx="113" cy="115"/>
            </a:xfrm>
            <a:custGeom>
              <a:avLst/>
              <a:gdLst/>
              <a:ahLst/>
              <a:cxnLst>
                <a:cxn ang="0">
                  <a:pos x="55" y="115"/>
                </a:cxn>
                <a:cxn ang="0">
                  <a:pos x="0" y="0"/>
                </a:cxn>
                <a:cxn ang="0">
                  <a:pos x="113" y="0"/>
                </a:cxn>
                <a:cxn ang="0">
                  <a:pos x="55" y="115"/>
                </a:cxn>
              </a:cxnLst>
              <a:rect l="0" t="0" r="r" b="b"/>
              <a:pathLst>
                <a:path w="113" h="115">
                  <a:moveTo>
                    <a:pt x="55" y="115"/>
                  </a:moveTo>
                  <a:lnTo>
                    <a:pt x="0" y="0"/>
                  </a:lnTo>
                  <a:lnTo>
                    <a:pt x="113" y="0"/>
                  </a:lnTo>
                  <a:lnTo>
                    <a:pt x="55" y="1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927" name="Rectangle 63"/>
            <p:cNvSpPr>
              <a:spLocks noChangeArrowheads="1"/>
            </p:cNvSpPr>
            <p:nvPr/>
          </p:nvSpPr>
          <p:spPr bwMode="auto">
            <a:xfrm>
              <a:off x="5317" y="9627"/>
              <a:ext cx="880"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928" name="Rectangle 64"/>
            <p:cNvSpPr>
              <a:spLocks noChangeArrowheads="1"/>
            </p:cNvSpPr>
            <p:nvPr/>
          </p:nvSpPr>
          <p:spPr bwMode="auto">
            <a:xfrm>
              <a:off x="5540" y="9646"/>
              <a:ext cx="411"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Print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929" name="Rectangle 65"/>
            <p:cNvSpPr>
              <a:spLocks noChangeArrowheads="1"/>
            </p:cNvSpPr>
            <p:nvPr/>
          </p:nvSpPr>
          <p:spPr bwMode="auto">
            <a:xfrm>
              <a:off x="5411" y="9876"/>
              <a:ext cx="301"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X &amp;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930" name="Rectangle 66"/>
            <p:cNvSpPr>
              <a:spLocks noChangeArrowheads="1"/>
            </p:cNvSpPr>
            <p:nvPr/>
          </p:nvSpPr>
          <p:spPr bwMode="auto">
            <a:xfrm>
              <a:off x="5785" y="9876"/>
              <a:ext cx="110" cy="2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Arial" pitchFamily="34" charset="0"/>
                  <a:ea typeface="Arial" pitchFamily="34"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931" name="Rectangle 67"/>
            <p:cNvSpPr>
              <a:spLocks noChangeArrowheads="1"/>
            </p:cNvSpPr>
            <p:nvPr/>
          </p:nvSpPr>
          <p:spPr bwMode="auto">
            <a:xfrm>
              <a:off x="5958" y="9864"/>
              <a:ext cx="210" cy="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1" i="0" u="none" strike="noStrike" cap="none" normalizeH="0" baseline="0" smtClean="0">
                  <a:ln>
                    <a:noFill/>
                  </a:ln>
                  <a:solidFill>
                    <a:srgbClr val="000000"/>
                  </a:solidFill>
                  <a:effectLst/>
                  <a:latin typeface="Symbol" pitchFamily="18" charset="2"/>
                  <a:ea typeface="Arial" pitchFamily="34" charset="0"/>
                  <a:cs typeface="Arial" pitchFamily="34" charset="0"/>
                </a:rPr>
                <a:t>(</a:t>
              </a:r>
              <a:r>
                <a:rPr kumimoji="0" lang="en-GB" sz="900" b="1" i="0" u="none" strike="noStrike" cap="none" normalizeH="0" baseline="0" smtClean="0">
                  <a:ln>
                    <a:noFill/>
                  </a:ln>
                  <a:solidFill>
                    <a:srgbClr val="000000"/>
                  </a:solidFill>
                  <a:effectLst/>
                  <a:latin typeface="Calibri" pitchFamily="34" charset="0"/>
                  <a:ea typeface="Arial" pitchFamily="34"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6" name="عنصر نائب للتاريخ 65"/>
          <p:cNvSpPr>
            <a:spLocks noGrp="1"/>
          </p:cNvSpPr>
          <p:nvPr>
            <p:ph type="dt" sz="half" idx="10"/>
          </p:nvPr>
        </p:nvSpPr>
        <p:spPr/>
        <p:txBody>
          <a:bodyPr/>
          <a:lstStyle/>
          <a:p>
            <a:r>
              <a:rPr lang="ar-SA" smtClean="0"/>
              <a:t>19/02/1432</a:t>
            </a:r>
            <a:endParaRPr lang="ar-SA"/>
          </a:p>
        </p:txBody>
      </p:sp>
      <p:sp>
        <p:nvSpPr>
          <p:cNvPr id="67" name="عنصر نائب لرقم الشريحة 66"/>
          <p:cNvSpPr>
            <a:spLocks noGrp="1"/>
          </p:cNvSpPr>
          <p:nvPr>
            <p:ph type="sldNum" sz="quarter" idx="12"/>
          </p:nvPr>
        </p:nvSpPr>
        <p:spPr/>
        <p:txBody>
          <a:bodyPr/>
          <a:lstStyle/>
          <a:p>
            <a:fld id="{815E6D2D-C790-4E1B-B5CF-68B335BF6A9C}" type="slidenum">
              <a:rPr lang="ar-SA" smtClean="0"/>
              <a:pPr/>
              <a:t>33</a:t>
            </a:fld>
            <a:endParaRPr lang="ar-SA"/>
          </a:p>
        </p:txBody>
      </p:sp>
      <p:sp>
        <p:nvSpPr>
          <p:cNvPr id="68" name="عنصر نائب للتذييل 67"/>
          <p:cNvSpPr>
            <a:spLocks noGrp="1"/>
          </p:cNvSpPr>
          <p:nvPr>
            <p:ph type="ftr" sz="quarter" idx="11"/>
          </p:nvPr>
        </p:nvSpPr>
        <p:spPr/>
        <p:txBody>
          <a:bodyPr/>
          <a:lstStyle/>
          <a:p>
            <a:r>
              <a:rPr lang="ar-SA" smtClean="0"/>
              <a:t>أساسيات برمجة الحاسب</a:t>
            </a:r>
            <a:endParaRPr lang="ar-SA"/>
          </a:p>
        </p:txBody>
      </p:sp>
      <p:sp>
        <p:nvSpPr>
          <p:cNvPr id="69" name="مستطيل 68"/>
          <p:cNvSpPr/>
          <p:nvPr/>
        </p:nvSpPr>
        <p:spPr>
          <a:xfrm>
            <a:off x="3857620" y="642918"/>
            <a:ext cx="5001965"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lvl="0" indent="-457200" eaLnBrk="0" fontAlgn="base" hangingPunct="0">
              <a:spcBef>
                <a:spcPct val="0"/>
              </a:spcBef>
              <a:spcAft>
                <a:spcPct val="0"/>
              </a:spcAft>
              <a:buFont typeface="+mj-lt"/>
              <a:buAutoNum type="arabicPeriod" startAt="2"/>
              <a:tabLst>
                <a:tab pos="581025" algn="l"/>
              </a:tabLst>
            </a:pPr>
            <a:r>
              <a:rPr lang="ar-SA" sz="2000" dirty="0" smtClean="0">
                <a:latin typeface="Arial" pitchFamily="34" charset="0"/>
                <a:ea typeface="Times New Roman" pitchFamily="18" charset="0"/>
                <a:cs typeface="AL-Mohanad" charset="-78"/>
              </a:rPr>
              <a:t>خريطة تدفق سير البرنامج لحل هذه المسألة كما يلي:</a:t>
            </a:r>
            <a:r>
              <a:rPr lang="en-US" sz="2000" dirty="0" smtClean="0">
                <a:latin typeface="Arial" pitchFamily="34" charset="0"/>
                <a:ea typeface="Times New Roman" pitchFamily="18" charset="0"/>
                <a:cs typeface="AL-Mohanad" charset="-78"/>
              </a:rPr>
              <a:t> </a:t>
            </a:r>
            <a:endParaRPr lang="ar-SA" sz="2000" dirty="0" smtClean="0">
              <a:latin typeface="Arial" pitchFamily="34" charset="0"/>
              <a:ea typeface="Times New Roman" pitchFamily="18" charset="0"/>
              <a:cs typeface="AL-Mohanad"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56" name="Rectangle 1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6015" name="Rectangle 175"/>
          <p:cNvSpPr>
            <a:spLocks noChangeArrowheads="1"/>
          </p:cNvSpPr>
          <p:nvPr/>
        </p:nvSpPr>
        <p:spPr bwMode="auto">
          <a:xfrm>
            <a:off x="1000100" y="457200"/>
            <a:ext cx="707236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5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ea typeface="Times New Roman" pitchFamily="18" charset="0"/>
                <a:cs typeface="AL-Mohanad" charset="-78"/>
              </a:rPr>
              <a:t> </a:t>
            </a:r>
            <a:r>
              <a:rPr kumimoji="0" lang="ar-SA" sz="3200" b="1" i="0" u="none" strike="noStrike" cap="none" normalizeH="0" baseline="0" dirty="0" smtClean="0">
                <a:ln>
                  <a:noFill/>
                </a:ln>
                <a:solidFill>
                  <a:schemeClr val="tx1"/>
                </a:solidFill>
                <a:effectLst/>
                <a:latin typeface="Arial" pitchFamily="34" charset="0"/>
                <a:ea typeface="Times New Roman" pitchFamily="18" charset="0"/>
                <a:cs typeface="AL-Mohanad" charset="-78"/>
              </a:rPr>
              <a:t>مثال 6:</a:t>
            </a:r>
          </a:p>
          <a:p>
            <a:pPr lvl="0" algn="r" rtl="1" eaLnBrk="0" fontAlgn="base" hangingPunct="0">
              <a:lnSpc>
                <a:spcPct val="150000"/>
              </a:lnSpc>
              <a:spcBef>
                <a:spcPct val="0"/>
              </a:spcBef>
              <a:spcAft>
                <a:spcPct val="0"/>
              </a:spcAf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ارسم خريطة سير البرنامج لحساب قيمة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W</a:t>
            </a: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 </a:t>
            </a:r>
            <a:r>
              <a:rPr kumimoji="0" lang="ar-SA" sz="2800" b="0" i="0" u="none" strike="noStrike" cap="none" normalizeH="0" baseline="0" dirty="0" smtClean="0">
                <a:ln>
                  <a:noFill/>
                </a:ln>
                <a:solidFill>
                  <a:schemeClr val="tx1"/>
                </a:solidFill>
                <a:effectLst/>
                <a:latin typeface="Times New Roman" pitchFamily="18" charset="0"/>
                <a:ea typeface="Times New Roman" pitchFamily="18" charset="0"/>
                <a:cs typeface="AL-Mohanad" charset="-78"/>
              </a:rPr>
              <a:t>من المعادلات الآتية علماً بـأن قيمة المتغير</a:t>
            </a:r>
            <a:r>
              <a:rPr kumimoji="0" lang="en-GB" sz="2800" b="0" i="0" u="none" strike="noStrike" cap="none" normalizeH="0" baseline="0" dirty="0" smtClean="0">
                <a:ln>
                  <a:noFill/>
                </a:ln>
                <a:solidFill>
                  <a:schemeClr val="tx1"/>
                </a:solidFill>
                <a:effectLst/>
                <a:latin typeface="Times New Roman" pitchFamily="18" charset="0"/>
                <a:ea typeface="Times New Roman" pitchFamily="18" charset="0"/>
                <a:cs typeface="AL-Mohanad" charset="-78"/>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L-Mohanad" charset="-78"/>
              </a:rPr>
              <a:t>X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AL-Mohanad" charset="-78"/>
              </a:rPr>
              <a:t> </a:t>
            </a:r>
            <a:r>
              <a:rPr kumimoji="0" lang="en-GB" sz="2800" b="0" i="0" u="none" strike="noStrike" cap="none" normalizeH="0" baseline="0" dirty="0" smtClean="0">
                <a:ln>
                  <a:noFill/>
                </a:ln>
                <a:solidFill>
                  <a:schemeClr val="tx1"/>
                </a:solidFill>
                <a:effectLst/>
                <a:latin typeface="Arial" pitchFamily="34" charset="0"/>
                <a:cs typeface="Arial" pitchFamily="34" charset="0"/>
              </a:rPr>
              <a:t> </a:t>
            </a:r>
            <a:r>
              <a:rPr lang="ar-SA" sz="2800" dirty="0"/>
              <a:t>معلومة</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عنصر نائب للتاريخ 4"/>
          <p:cNvSpPr>
            <a:spLocks noGrp="1"/>
          </p:cNvSpPr>
          <p:nvPr>
            <p:ph type="dt" sz="half" idx="10"/>
          </p:nvPr>
        </p:nvSpPr>
        <p:spPr/>
        <p:txBody>
          <a:bodyPr/>
          <a:lstStyle/>
          <a:p>
            <a:r>
              <a:rPr lang="ar-SA" smtClean="0"/>
              <a:t>19/02/1432</a:t>
            </a:r>
            <a:endParaRPr lang="ar-SA"/>
          </a:p>
        </p:txBody>
      </p:sp>
      <p:sp>
        <p:nvSpPr>
          <p:cNvPr id="6" name="عنصر نائب لرقم الشريحة 5"/>
          <p:cNvSpPr>
            <a:spLocks noGrp="1"/>
          </p:cNvSpPr>
          <p:nvPr>
            <p:ph type="sldNum" sz="quarter" idx="12"/>
          </p:nvPr>
        </p:nvSpPr>
        <p:spPr/>
        <p:txBody>
          <a:bodyPr/>
          <a:lstStyle/>
          <a:p>
            <a:fld id="{815E6D2D-C790-4E1B-B5CF-68B335BF6A9C}" type="slidenum">
              <a:rPr lang="ar-SA" smtClean="0"/>
              <a:pPr/>
              <a:t>34</a:t>
            </a:fld>
            <a:endParaRPr lang="ar-SA"/>
          </a:p>
        </p:txBody>
      </p:sp>
      <p:sp>
        <p:nvSpPr>
          <p:cNvPr id="7" name="عنصر نائب للتذييل 6"/>
          <p:cNvSpPr>
            <a:spLocks noGrp="1"/>
          </p:cNvSpPr>
          <p:nvPr>
            <p:ph type="ftr" sz="quarter" idx="11"/>
          </p:nvPr>
        </p:nvSpPr>
        <p:spPr/>
        <p:txBody>
          <a:bodyPr/>
          <a:lstStyle/>
          <a:p>
            <a:r>
              <a:rPr lang="ar-SA" smtClean="0"/>
              <a:t>أساسيات برمجة الحاسب</a:t>
            </a:r>
            <a:endParaRPr lang="ar-SA"/>
          </a:p>
        </p:txBody>
      </p:sp>
      <p:graphicFrame>
        <p:nvGraphicFramePr>
          <p:cNvPr id="51203" name="Object 3"/>
          <p:cNvGraphicFramePr>
            <a:graphicFrameLocks noChangeAspect="1"/>
          </p:cNvGraphicFramePr>
          <p:nvPr/>
        </p:nvGraphicFramePr>
        <p:xfrm>
          <a:off x="1357290" y="2786058"/>
          <a:ext cx="6577882" cy="2643206"/>
        </p:xfrm>
        <a:graphic>
          <a:graphicData uri="http://schemas.openxmlformats.org/presentationml/2006/ole">
            <p:oleObj spid="_x0000_s51203" name="Equation" r:id="rId3" imgW="2133360" imgH="711000" progId="Equation.3">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44" name="Rectangle 36"/>
          <p:cNvSpPr>
            <a:spLocks noChangeArrowheads="1"/>
          </p:cNvSpPr>
          <p:nvPr/>
        </p:nvSpPr>
        <p:spPr bwMode="auto">
          <a:xfrm>
            <a:off x="285720" y="783605"/>
            <a:ext cx="8286808" cy="49859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r" rtl="1" fontAlgn="base">
              <a:lnSpc>
                <a:spcPct val="150000"/>
              </a:lnSpc>
              <a:spcBef>
                <a:spcPct val="0"/>
              </a:spcBef>
              <a:spcAft>
                <a:spcPct val="0"/>
              </a:spcAft>
              <a:tabLst>
                <a:tab pos="228600" algn="l"/>
              </a:tabLst>
            </a:pPr>
            <a:r>
              <a:rPr kumimoji="0" lang="ar-SA" sz="3600" b="1" i="0" u="sng" strike="noStrike" cap="none" normalizeH="0" baseline="0" dirty="0" smtClean="0">
                <a:ln>
                  <a:noFill/>
                </a:ln>
                <a:solidFill>
                  <a:schemeClr val="tx1"/>
                </a:solidFill>
                <a:effectLst/>
                <a:latin typeface="Arial" pitchFamily="34" charset="0"/>
                <a:ea typeface="Times New Roman" pitchFamily="18" charset="0"/>
                <a:cs typeface="AL-Mohanad" charset="-78"/>
              </a:rPr>
              <a:t>الحل</a:t>
            </a:r>
          </a:p>
          <a:p>
            <a:pPr marL="742950" indent="-742950" fontAlgn="base">
              <a:lnSpc>
                <a:spcPct val="150000"/>
              </a:lnSpc>
              <a:spcBef>
                <a:spcPct val="0"/>
              </a:spcBef>
              <a:spcAft>
                <a:spcPct val="0"/>
              </a:spcAft>
              <a:buFont typeface="+mj-lt"/>
              <a:buAutoNum type="arabicPeriod"/>
              <a:tabLst>
                <a:tab pos="228600" algn="l"/>
              </a:tabLst>
            </a:pPr>
            <a:r>
              <a:rPr lang="ar-SA" sz="3600" dirty="0" smtClean="0">
                <a:latin typeface="Arial" pitchFamily="34" charset="0"/>
                <a:ea typeface="Times New Roman" pitchFamily="18" charset="0"/>
                <a:cs typeface="AL-Mohanad" charset="-78"/>
              </a:rPr>
              <a:t>خوارزمية سير البرنامج لحل هذه المسألة كما يلي:</a:t>
            </a:r>
            <a:r>
              <a:rPr lang="en-US" sz="3600" dirty="0" smtClean="0">
                <a:latin typeface="Arial" pitchFamily="34" charset="0"/>
                <a:ea typeface="Times New Roman" pitchFamily="18" charset="0"/>
                <a:cs typeface="AL-Mohanad" charset="-78"/>
              </a:rPr>
              <a:t> </a:t>
            </a:r>
            <a:endParaRPr lang="ar-SA" sz="3600" dirty="0" smtClean="0">
              <a:latin typeface="Arial" pitchFamily="34" charset="0"/>
              <a:ea typeface="Times New Roman" pitchFamily="18" charset="0"/>
              <a:cs typeface="AL-Mohanad" charset="-78"/>
            </a:endParaRPr>
          </a:p>
          <a:p>
            <a:pPr marL="971550" lvl="1" indent="-514350" algn="r" rtl="1" eaLnBrk="0" fontAlgn="base" hangingPunct="0">
              <a:lnSpc>
                <a:spcPct val="150000"/>
              </a:lnSpc>
              <a:spcBef>
                <a:spcPct val="0"/>
              </a:spcBef>
              <a:spcAft>
                <a:spcPct val="0"/>
              </a:spcAft>
              <a:buFont typeface="+mj-lt"/>
              <a:buAutoNum type="romanLcPeriod"/>
              <a:tabLst>
                <a:tab pos="2286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إذا كانت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X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أكبر من الصفر اذهب إلى الخطوة 2</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71550" lvl="1" indent="-514350" algn="r" rtl="1" eaLnBrk="0" fontAlgn="base" hangingPunct="0">
              <a:lnSpc>
                <a:spcPct val="150000"/>
              </a:lnSpc>
              <a:spcBef>
                <a:spcPct val="0"/>
              </a:spcBef>
              <a:spcAft>
                <a:spcPct val="0"/>
              </a:spcAft>
              <a:buFont typeface="+mj-lt"/>
              <a:buAutoNum type="romanLcPeriod"/>
              <a:tabLst>
                <a:tab pos="2286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إذا كانت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X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تساوي صفرا اذهب إلى الخطوة 3</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71550" lvl="1" indent="-514350" algn="r" rtl="1" eaLnBrk="0" fontAlgn="base" hangingPunct="0">
              <a:lnSpc>
                <a:spcPct val="150000"/>
              </a:lnSpc>
              <a:spcBef>
                <a:spcPct val="0"/>
              </a:spcBef>
              <a:spcAft>
                <a:spcPct val="0"/>
              </a:spcAft>
              <a:buFont typeface="+mj-lt"/>
              <a:buAutoNum type="romanLcPeriod"/>
              <a:tabLst>
                <a:tab pos="2286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أما إذا كانت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X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أصغرمن  الصفر اذهب إلى الخطوة 4</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71550" lvl="1" indent="-514350" algn="r" rtl="1" eaLnBrk="0" fontAlgn="base" hangingPunct="0">
              <a:lnSpc>
                <a:spcPct val="150000"/>
              </a:lnSpc>
              <a:spcBef>
                <a:spcPct val="0"/>
              </a:spcBef>
              <a:spcAft>
                <a:spcPct val="0"/>
              </a:spcAft>
              <a:buFont typeface="+mj-lt"/>
              <a:buAutoNum type="romanLcPeriod"/>
              <a:tabLst>
                <a:tab pos="2286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احسب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W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من المعادلة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W= X+1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ثم اذهب إلى الخطوة 5</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71550" lvl="1" indent="-514350" algn="r" rtl="1" eaLnBrk="0" fontAlgn="base" hangingPunct="0">
              <a:lnSpc>
                <a:spcPct val="150000"/>
              </a:lnSpc>
              <a:spcBef>
                <a:spcPct val="0"/>
              </a:spcBef>
              <a:spcAft>
                <a:spcPct val="0"/>
              </a:spcAft>
              <a:buFont typeface="+mj-lt"/>
              <a:buAutoNum type="romanLcPeriod"/>
              <a:tabLst>
                <a:tab pos="2286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احسب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W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من المعادلة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W= sin (X) +5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ثم اذهب إلى الخطوة</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71550" lvl="1" indent="-514350" algn="r" rtl="1" eaLnBrk="0" fontAlgn="base" hangingPunct="0">
              <a:lnSpc>
                <a:spcPct val="150000"/>
              </a:lnSpc>
              <a:spcBef>
                <a:spcPct val="0"/>
              </a:spcBef>
              <a:spcAft>
                <a:spcPct val="0"/>
              </a:spcAft>
              <a:buFont typeface="+mj-lt"/>
              <a:buAutoNum type="romanLcPeriod"/>
              <a:tabLst>
                <a:tab pos="2286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احسب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W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من المعادلة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W=2X -1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71550" lvl="1" indent="-514350" algn="r" rtl="1" eaLnBrk="0" fontAlgn="base" hangingPunct="0">
              <a:lnSpc>
                <a:spcPct val="150000"/>
              </a:lnSpc>
              <a:spcBef>
                <a:spcPct val="0"/>
              </a:spcBef>
              <a:spcAft>
                <a:spcPct val="0"/>
              </a:spcAft>
              <a:buFont typeface="+mj-lt"/>
              <a:buAutoNum type="romanLcPeriod"/>
              <a:tabLst>
                <a:tab pos="22860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اطبع قيم كل من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X, W</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عنصر نائب للتاريخ 2"/>
          <p:cNvSpPr>
            <a:spLocks noGrp="1"/>
          </p:cNvSpPr>
          <p:nvPr>
            <p:ph type="dt" sz="half" idx="10"/>
          </p:nvPr>
        </p:nvSpPr>
        <p:spPr/>
        <p:txBody>
          <a:bodyPr/>
          <a:lstStyle/>
          <a:p>
            <a:r>
              <a:rPr lang="ar-SA" smtClean="0"/>
              <a:t>19/02/1432</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35</a:t>
            </a:fld>
            <a:endParaRPr lang="ar-SA"/>
          </a:p>
        </p:txBody>
      </p:sp>
      <p:sp>
        <p:nvSpPr>
          <p:cNvPr id="5" name="عنصر نائب للتذييل 4"/>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bwMode="auto">
          <a:xfrm>
            <a:off x="357158" y="428604"/>
            <a:ext cx="6786578" cy="6210095"/>
            <a:chOff x="573" y="566"/>
            <a:chExt cx="5436" cy="13889"/>
          </a:xfrm>
        </p:grpSpPr>
        <p:sp>
          <p:nvSpPr>
            <p:cNvPr id="41986" name="AutoShape 2"/>
            <p:cNvSpPr>
              <a:spLocks noChangeAspect="1" noChangeArrowheads="1"/>
            </p:cNvSpPr>
            <p:nvPr/>
          </p:nvSpPr>
          <p:spPr bwMode="auto">
            <a:xfrm>
              <a:off x="600" y="566"/>
              <a:ext cx="5409" cy="138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4000"/>
            </a:p>
          </p:txBody>
        </p:sp>
        <p:sp>
          <p:nvSpPr>
            <p:cNvPr id="41987" name="Rectangle 3"/>
            <p:cNvSpPr>
              <a:spLocks noChangeArrowheads="1"/>
            </p:cNvSpPr>
            <p:nvPr/>
          </p:nvSpPr>
          <p:spPr bwMode="auto">
            <a:xfrm>
              <a:off x="573" y="2062"/>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1988" name="Freeform 4"/>
            <p:cNvSpPr>
              <a:spLocks/>
            </p:cNvSpPr>
            <p:nvPr/>
          </p:nvSpPr>
          <p:spPr bwMode="auto">
            <a:xfrm>
              <a:off x="2318" y="5581"/>
              <a:ext cx="1932" cy="1180"/>
            </a:xfrm>
            <a:custGeom>
              <a:avLst/>
              <a:gdLst/>
              <a:ahLst/>
              <a:cxnLst>
                <a:cxn ang="0">
                  <a:pos x="966" y="0"/>
                </a:cxn>
                <a:cxn ang="0">
                  <a:pos x="966" y="15"/>
                </a:cxn>
                <a:cxn ang="0">
                  <a:pos x="27" y="591"/>
                </a:cxn>
                <a:cxn ang="0">
                  <a:pos x="966" y="1165"/>
                </a:cxn>
                <a:cxn ang="0">
                  <a:pos x="1905" y="591"/>
                </a:cxn>
                <a:cxn ang="0">
                  <a:pos x="966" y="15"/>
                </a:cxn>
                <a:cxn ang="0">
                  <a:pos x="966" y="0"/>
                </a:cxn>
                <a:cxn ang="0">
                  <a:pos x="1932" y="591"/>
                </a:cxn>
                <a:cxn ang="0">
                  <a:pos x="966" y="1180"/>
                </a:cxn>
                <a:cxn ang="0">
                  <a:pos x="0" y="591"/>
                </a:cxn>
                <a:cxn ang="0">
                  <a:pos x="966" y="0"/>
                </a:cxn>
              </a:cxnLst>
              <a:rect l="0" t="0" r="r" b="b"/>
              <a:pathLst>
                <a:path w="1932" h="1180">
                  <a:moveTo>
                    <a:pt x="966" y="0"/>
                  </a:moveTo>
                  <a:lnTo>
                    <a:pt x="966" y="15"/>
                  </a:lnTo>
                  <a:lnTo>
                    <a:pt x="27" y="591"/>
                  </a:lnTo>
                  <a:lnTo>
                    <a:pt x="966" y="1165"/>
                  </a:lnTo>
                  <a:lnTo>
                    <a:pt x="1905" y="591"/>
                  </a:lnTo>
                  <a:lnTo>
                    <a:pt x="966" y="15"/>
                  </a:lnTo>
                  <a:lnTo>
                    <a:pt x="966" y="0"/>
                  </a:lnTo>
                  <a:lnTo>
                    <a:pt x="1932" y="591"/>
                  </a:lnTo>
                  <a:lnTo>
                    <a:pt x="966" y="1180"/>
                  </a:lnTo>
                  <a:lnTo>
                    <a:pt x="0" y="591"/>
                  </a:lnTo>
                  <a:lnTo>
                    <a:pt x="9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1989" name="Line 5"/>
            <p:cNvSpPr>
              <a:spLocks noChangeShapeType="1"/>
            </p:cNvSpPr>
            <p:nvPr/>
          </p:nvSpPr>
          <p:spPr bwMode="auto">
            <a:xfrm>
              <a:off x="1353" y="6172"/>
              <a:ext cx="965" cy="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1990" name="Freeform 6"/>
            <p:cNvSpPr>
              <a:spLocks/>
            </p:cNvSpPr>
            <p:nvPr/>
          </p:nvSpPr>
          <p:spPr bwMode="auto">
            <a:xfrm>
              <a:off x="1306" y="7217"/>
              <a:ext cx="96" cy="120"/>
            </a:xfrm>
            <a:custGeom>
              <a:avLst/>
              <a:gdLst/>
              <a:ahLst/>
              <a:cxnLst>
                <a:cxn ang="0">
                  <a:pos x="47" y="120"/>
                </a:cxn>
                <a:cxn ang="0">
                  <a:pos x="0" y="0"/>
                </a:cxn>
                <a:cxn ang="0">
                  <a:pos x="96" y="0"/>
                </a:cxn>
                <a:cxn ang="0">
                  <a:pos x="47" y="120"/>
                </a:cxn>
              </a:cxnLst>
              <a:rect l="0" t="0" r="r" b="b"/>
              <a:pathLst>
                <a:path w="96" h="120">
                  <a:moveTo>
                    <a:pt x="47" y="120"/>
                  </a:moveTo>
                  <a:lnTo>
                    <a:pt x="0" y="0"/>
                  </a:lnTo>
                  <a:lnTo>
                    <a:pt x="96" y="0"/>
                  </a:lnTo>
                  <a:lnTo>
                    <a:pt x="47"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1991" name="Freeform 7"/>
            <p:cNvSpPr>
              <a:spLocks/>
            </p:cNvSpPr>
            <p:nvPr/>
          </p:nvSpPr>
          <p:spPr bwMode="auto">
            <a:xfrm>
              <a:off x="1306" y="7217"/>
              <a:ext cx="96" cy="120"/>
            </a:xfrm>
            <a:custGeom>
              <a:avLst/>
              <a:gdLst/>
              <a:ahLst/>
              <a:cxnLst>
                <a:cxn ang="0">
                  <a:pos x="47" y="120"/>
                </a:cxn>
                <a:cxn ang="0">
                  <a:pos x="0" y="0"/>
                </a:cxn>
                <a:cxn ang="0">
                  <a:pos x="96" y="0"/>
                </a:cxn>
                <a:cxn ang="0">
                  <a:pos x="47" y="120"/>
                </a:cxn>
              </a:cxnLst>
              <a:rect l="0" t="0" r="r" b="b"/>
              <a:pathLst>
                <a:path w="96" h="120">
                  <a:moveTo>
                    <a:pt x="47" y="120"/>
                  </a:moveTo>
                  <a:lnTo>
                    <a:pt x="0" y="0"/>
                  </a:lnTo>
                  <a:lnTo>
                    <a:pt x="96" y="0"/>
                  </a:lnTo>
                  <a:lnTo>
                    <a:pt x="47" y="120"/>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1992" name="Freeform 8"/>
            <p:cNvSpPr>
              <a:spLocks/>
            </p:cNvSpPr>
            <p:nvPr/>
          </p:nvSpPr>
          <p:spPr bwMode="auto">
            <a:xfrm>
              <a:off x="5171" y="7202"/>
              <a:ext cx="96" cy="119"/>
            </a:xfrm>
            <a:custGeom>
              <a:avLst/>
              <a:gdLst/>
              <a:ahLst/>
              <a:cxnLst>
                <a:cxn ang="0">
                  <a:pos x="47" y="119"/>
                </a:cxn>
                <a:cxn ang="0">
                  <a:pos x="0" y="0"/>
                </a:cxn>
                <a:cxn ang="0">
                  <a:pos x="96" y="0"/>
                </a:cxn>
                <a:cxn ang="0">
                  <a:pos x="47" y="119"/>
                </a:cxn>
              </a:cxnLst>
              <a:rect l="0" t="0" r="r" b="b"/>
              <a:pathLst>
                <a:path w="96" h="119">
                  <a:moveTo>
                    <a:pt x="47" y="119"/>
                  </a:moveTo>
                  <a:lnTo>
                    <a:pt x="0" y="0"/>
                  </a:lnTo>
                  <a:lnTo>
                    <a:pt x="96" y="0"/>
                  </a:lnTo>
                  <a:lnTo>
                    <a:pt x="47" y="1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1993" name="Rectangle 9"/>
            <p:cNvSpPr>
              <a:spLocks noChangeArrowheads="1"/>
            </p:cNvSpPr>
            <p:nvPr/>
          </p:nvSpPr>
          <p:spPr bwMode="auto">
            <a:xfrm>
              <a:off x="3147" y="6047"/>
              <a:ext cx="81" cy="4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Arial" pitchFamily="34" charset="0"/>
                  <a:cs typeface="Arial" pitchFamily="34" charset="0"/>
                </a:rPr>
                <a:t>X</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1994" name="Rectangle 10"/>
            <p:cNvSpPr>
              <a:spLocks noChangeArrowheads="1"/>
            </p:cNvSpPr>
            <p:nvPr/>
          </p:nvSpPr>
          <p:spPr bwMode="auto">
            <a:xfrm>
              <a:off x="3249" y="5705"/>
              <a:ext cx="42" cy="6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41995" name="Rectangle 11"/>
            <p:cNvSpPr>
              <a:spLocks noChangeArrowheads="1"/>
            </p:cNvSpPr>
            <p:nvPr/>
          </p:nvSpPr>
          <p:spPr bwMode="auto">
            <a:xfrm>
              <a:off x="3399" y="6033"/>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1996" name="Freeform 12"/>
            <p:cNvSpPr>
              <a:spLocks/>
            </p:cNvSpPr>
            <p:nvPr/>
          </p:nvSpPr>
          <p:spPr bwMode="auto">
            <a:xfrm>
              <a:off x="1308" y="9338"/>
              <a:ext cx="96" cy="120"/>
            </a:xfrm>
            <a:custGeom>
              <a:avLst/>
              <a:gdLst/>
              <a:ahLst/>
              <a:cxnLst>
                <a:cxn ang="0">
                  <a:pos x="47" y="120"/>
                </a:cxn>
                <a:cxn ang="0">
                  <a:pos x="0" y="0"/>
                </a:cxn>
                <a:cxn ang="0">
                  <a:pos x="96" y="0"/>
                </a:cxn>
                <a:cxn ang="0">
                  <a:pos x="47" y="120"/>
                </a:cxn>
              </a:cxnLst>
              <a:rect l="0" t="0" r="r" b="b"/>
              <a:pathLst>
                <a:path w="96" h="120">
                  <a:moveTo>
                    <a:pt x="47" y="120"/>
                  </a:moveTo>
                  <a:lnTo>
                    <a:pt x="0" y="0"/>
                  </a:lnTo>
                  <a:lnTo>
                    <a:pt x="96" y="0"/>
                  </a:lnTo>
                  <a:lnTo>
                    <a:pt x="47"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1997" name="Freeform 13"/>
            <p:cNvSpPr>
              <a:spLocks/>
            </p:cNvSpPr>
            <p:nvPr/>
          </p:nvSpPr>
          <p:spPr bwMode="auto">
            <a:xfrm>
              <a:off x="5134" y="9346"/>
              <a:ext cx="96" cy="119"/>
            </a:xfrm>
            <a:custGeom>
              <a:avLst/>
              <a:gdLst/>
              <a:ahLst/>
              <a:cxnLst>
                <a:cxn ang="0">
                  <a:pos x="47" y="119"/>
                </a:cxn>
                <a:cxn ang="0">
                  <a:pos x="0" y="0"/>
                </a:cxn>
                <a:cxn ang="0">
                  <a:pos x="96" y="1"/>
                </a:cxn>
                <a:cxn ang="0">
                  <a:pos x="47" y="119"/>
                </a:cxn>
              </a:cxnLst>
              <a:rect l="0" t="0" r="r" b="b"/>
              <a:pathLst>
                <a:path w="96" h="119">
                  <a:moveTo>
                    <a:pt x="47" y="119"/>
                  </a:moveTo>
                  <a:lnTo>
                    <a:pt x="0" y="0"/>
                  </a:lnTo>
                  <a:lnTo>
                    <a:pt x="96" y="1"/>
                  </a:lnTo>
                  <a:lnTo>
                    <a:pt x="47" y="119"/>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1998" name="Freeform 14"/>
            <p:cNvSpPr>
              <a:spLocks/>
            </p:cNvSpPr>
            <p:nvPr/>
          </p:nvSpPr>
          <p:spPr bwMode="auto">
            <a:xfrm>
              <a:off x="3252" y="10257"/>
              <a:ext cx="96" cy="118"/>
            </a:xfrm>
            <a:custGeom>
              <a:avLst/>
              <a:gdLst/>
              <a:ahLst/>
              <a:cxnLst>
                <a:cxn ang="0">
                  <a:pos x="47" y="118"/>
                </a:cxn>
                <a:cxn ang="0">
                  <a:pos x="0" y="0"/>
                </a:cxn>
                <a:cxn ang="0">
                  <a:pos x="96" y="0"/>
                </a:cxn>
                <a:cxn ang="0">
                  <a:pos x="47" y="118"/>
                </a:cxn>
              </a:cxnLst>
              <a:rect l="0" t="0" r="r" b="b"/>
              <a:pathLst>
                <a:path w="96" h="118">
                  <a:moveTo>
                    <a:pt x="47" y="118"/>
                  </a:moveTo>
                  <a:lnTo>
                    <a:pt x="0" y="0"/>
                  </a:lnTo>
                  <a:lnTo>
                    <a:pt x="96" y="0"/>
                  </a:lnTo>
                  <a:lnTo>
                    <a:pt x="47"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1999" name="Rectangle 15"/>
            <p:cNvSpPr>
              <a:spLocks noChangeArrowheads="1"/>
            </p:cNvSpPr>
            <p:nvPr/>
          </p:nvSpPr>
          <p:spPr bwMode="auto">
            <a:xfrm>
              <a:off x="928" y="7840"/>
              <a:ext cx="115" cy="4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Arial" pitchFamily="34" charset="0"/>
                  <a:cs typeface="Arial" pitchFamily="34" charset="0"/>
                </a:rPr>
                <a:t>W</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00" name="Rectangle 16"/>
            <p:cNvSpPr>
              <a:spLocks noChangeArrowheads="1"/>
            </p:cNvSpPr>
            <p:nvPr/>
          </p:nvSpPr>
          <p:spPr bwMode="auto">
            <a:xfrm>
              <a:off x="1135" y="7846"/>
              <a:ext cx="106" cy="4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01" name="Rectangle 17"/>
            <p:cNvSpPr>
              <a:spLocks noChangeArrowheads="1"/>
            </p:cNvSpPr>
            <p:nvPr/>
          </p:nvSpPr>
          <p:spPr bwMode="auto">
            <a:xfrm>
              <a:off x="1331" y="7846"/>
              <a:ext cx="149" cy="4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rgbClr val="000000"/>
                  </a:solidFill>
                  <a:effectLst/>
                  <a:latin typeface="Arial" pitchFamily="34" charset="0"/>
                  <a:ea typeface="Arial" pitchFamily="34" charset="0"/>
                  <a:cs typeface="Arial" pitchFamily="34" charset="0"/>
                </a:rPr>
                <a:t>2X</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03" name="Rectangle 19"/>
            <p:cNvSpPr>
              <a:spLocks noChangeArrowheads="1"/>
            </p:cNvSpPr>
            <p:nvPr/>
          </p:nvSpPr>
          <p:spPr bwMode="auto">
            <a:xfrm>
              <a:off x="1570" y="7846"/>
              <a:ext cx="41" cy="4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Arial" pitchFamily="34" charset="0"/>
                  <a:cs typeface="Arial" pitchFamily="34" charset="0"/>
                </a:rPr>
                <a:t>-</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04" name="Rectangle 20"/>
            <p:cNvSpPr>
              <a:spLocks noChangeArrowheads="1"/>
            </p:cNvSpPr>
            <p:nvPr/>
          </p:nvSpPr>
          <p:spPr bwMode="auto">
            <a:xfrm>
              <a:off x="1749" y="7832"/>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10" name="Rectangle 26"/>
            <p:cNvSpPr>
              <a:spLocks noChangeArrowheads="1"/>
            </p:cNvSpPr>
            <p:nvPr/>
          </p:nvSpPr>
          <p:spPr bwMode="auto">
            <a:xfrm>
              <a:off x="3562" y="4188"/>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oup 27"/>
            <p:cNvGrpSpPr>
              <a:grpSpLocks/>
            </p:cNvGrpSpPr>
            <p:nvPr/>
          </p:nvGrpSpPr>
          <p:grpSpPr bwMode="auto">
            <a:xfrm>
              <a:off x="1621" y="3073"/>
              <a:ext cx="1703" cy="5229"/>
              <a:chOff x="1621" y="3073"/>
              <a:chExt cx="1703" cy="5229"/>
            </a:xfrm>
          </p:grpSpPr>
          <p:sp>
            <p:nvSpPr>
              <p:cNvPr id="42012" name="Rectangle 28"/>
              <p:cNvSpPr>
                <a:spLocks noChangeArrowheads="1"/>
              </p:cNvSpPr>
              <p:nvPr/>
            </p:nvSpPr>
            <p:spPr bwMode="auto">
              <a:xfrm>
                <a:off x="1621" y="7846"/>
                <a:ext cx="102" cy="4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Arial" pitchFamily="34" charset="0"/>
                    <a:cs typeface="Arial" pitchFamily="34" charset="0"/>
                  </a:rPr>
                  <a:t> 1</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15" name="Line 31"/>
              <p:cNvSpPr>
                <a:spLocks noChangeShapeType="1"/>
              </p:cNvSpPr>
              <p:nvPr/>
            </p:nvSpPr>
            <p:spPr bwMode="auto">
              <a:xfrm>
                <a:off x="3274" y="3073"/>
                <a:ext cx="1" cy="50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16" name="Freeform 32"/>
              <p:cNvSpPr>
                <a:spLocks/>
              </p:cNvSpPr>
              <p:nvPr/>
            </p:nvSpPr>
            <p:spPr bwMode="auto">
              <a:xfrm>
                <a:off x="3227" y="3543"/>
                <a:ext cx="97" cy="120"/>
              </a:xfrm>
              <a:custGeom>
                <a:avLst/>
                <a:gdLst/>
                <a:ahLst/>
                <a:cxnLst>
                  <a:cxn ang="0">
                    <a:pos x="97" y="0"/>
                  </a:cxn>
                  <a:cxn ang="0">
                    <a:pos x="0" y="0"/>
                  </a:cxn>
                  <a:cxn ang="0">
                    <a:pos x="47" y="120"/>
                  </a:cxn>
                  <a:cxn ang="0">
                    <a:pos x="97" y="0"/>
                  </a:cxn>
                </a:cxnLst>
                <a:rect l="0" t="0" r="r" b="b"/>
                <a:pathLst>
                  <a:path w="97" h="120">
                    <a:moveTo>
                      <a:pt x="97" y="0"/>
                    </a:moveTo>
                    <a:lnTo>
                      <a:pt x="0" y="0"/>
                    </a:lnTo>
                    <a:lnTo>
                      <a:pt x="47" y="120"/>
                    </a:lnTo>
                    <a:lnTo>
                      <a:pt x="9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grpSp>
        <p:sp>
          <p:nvSpPr>
            <p:cNvPr id="42017" name="Freeform 33"/>
            <p:cNvSpPr>
              <a:spLocks/>
            </p:cNvSpPr>
            <p:nvPr/>
          </p:nvSpPr>
          <p:spPr bwMode="auto">
            <a:xfrm>
              <a:off x="3227" y="3543"/>
              <a:ext cx="97" cy="120"/>
            </a:xfrm>
            <a:custGeom>
              <a:avLst/>
              <a:gdLst/>
              <a:ahLst/>
              <a:cxnLst>
                <a:cxn ang="0">
                  <a:pos x="97" y="0"/>
                </a:cxn>
                <a:cxn ang="0">
                  <a:pos x="0" y="0"/>
                </a:cxn>
                <a:cxn ang="0">
                  <a:pos x="47" y="120"/>
                </a:cxn>
                <a:cxn ang="0">
                  <a:pos x="97" y="0"/>
                </a:cxn>
              </a:cxnLst>
              <a:rect l="0" t="0" r="r" b="b"/>
              <a:pathLst>
                <a:path w="97" h="120">
                  <a:moveTo>
                    <a:pt x="97" y="0"/>
                  </a:moveTo>
                  <a:lnTo>
                    <a:pt x="0" y="0"/>
                  </a:lnTo>
                  <a:lnTo>
                    <a:pt x="47" y="120"/>
                  </a:lnTo>
                  <a:lnTo>
                    <a:pt x="97" y="0"/>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18" name="Rectangle 34"/>
            <p:cNvSpPr>
              <a:spLocks noChangeArrowheads="1"/>
            </p:cNvSpPr>
            <p:nvPr/>
          </p:nvSpPr>
          <p:spPr bwMode="auto">
            <a:xfrm>
              <a:off x="3571" y="2484"/>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19" name="Rectangle 35"/>
            <p:cNvSpPr>
              <a:spLocks noChangeArrowheads="1"/>
            </p:cNvSpPr>
            <p:nvPr/>
          </p:nvSpPr>
          <p:spPr bwMode="auto">
            <a:xfrm>
              <a:off x="3031" y="12581"/>
              <a:ext cx="334" cy="4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b="1" i="0" u="none" strike="noStrike" cap="none" normalizeH="0" baseline="0" dirty="0" smtClean="0">
                  <a:ln>
                    <a:noFill/>
                  </a:ln>
                  <a:solidFill>
                    <a:srgbClr val="000000"/>
                  </a:solidFill>
                  <a:effectLst/>
                  <a:latin typeface="Arial" pitchFamily="34" charset="0"/>
                  <a:ea typeface="Arial" pitchFamily="34" charset="0"/>
                  <a:cs typeface="Arial" pitchFamily="34" charset="0"/>
                </a:rPr>
                <a:t>STOP</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20" name="Rectangle 36"/>
            <p:cNvSpPr>
              <a:spLocks noChangeArrowheads="1"/>
            </p:cNvSpPr>
            <p:nvPr/>
          </p:nvSpPr>
          <p:spPr bwMode="auto">
            <a:xfrm>
              <a:off x="3449" y="12640"/>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21" name="Freeform 37"/>
            <p:cNvSpPr>
              <a:spLocks/>
            </p:cNvSpPr>
            <p:nvPr/>
          </p:nvSpPr>
          <p:spPr bwMode="auto">
            <a:xfrm>
              <a:off x="2517" y="10390"/>
              <a:ext cx="1562" cy="1297"/>
            </a:xfrm>
            <a:custGeom>
              <a:avLst/>
              <a:gdLst/>
              <a:ahLst/>
              <a:cxnLst>
                <a:cxn ang="0">
                  <a:pos x="309" y="0"/>
                </a:cxn>
                <a:cxn ang="0">
                  <a:pos x="1562" y="0"/>
                </a:cxn>
                <a:cxn ang="0">
                  <a:pos x="1252" y="1297"/>
                </a:cxn>
                <a:cxn ang="0">
                  <a:pos x="0" y="1297"/>
                </a:cxn>
                <a:cxn ang="0">
                  <a:pos x="309" y="0"/>
                </a:cxn>
              </a:cxnLst>
              <a:rect l="0" t="0" r="r" b="b"/>
              <a:pathLst>
                <a:path w="1562" h="1297">
                  <a:moveTo>
                    <a:pt x="309" y="0"/>
                  </a:moveTo>
                  <a:lnTo>
                    <a:pt x="1562" y="0"/>
                  </a:lnTo>
                  <a:lnTo>
                    <a:pt x="1252" y="1297"/>
                  </a:lnTo>
                  <a:lnTo>
                    <a:pt x="0" y="1297"/>
                  </a:lnTo>
                  <a:lnTo>
                    <a:pt x="309" y="0"/>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22" name="Freeform 38"/>
            <p:cNvSpPr>
              <a:spLocks/>
            </p:cNvSpPr>
            <p:nvPr/>
          </p:nvSpPr>
          <p:spPr bwMode="auto">
            <a:xfrm>
              <a:off x="3166" y="12138"/>
              <a:ext cx="96" cy="120"/>
            </a:xfrm>
            <a:custGeom>
              <a:avLst/>
              <a:gdLst/>
              <a:ahLst/>
              <a:cxnLst>
                <a:cxn ang="0">
                  <a:pos x="47" y="120"/>
                </a:cxn>
                <a:cxn ang="0">
                  <a:pos x="0" y="0"/>
                </a:cxn>
                <a:cxn ang="0">
                  <a:pos x="96" y="0"/>
                </a:cxn>
                <a:cxn ang="0">
                  <a:pos x="47" y="120"/>
                </a:cxn>
              </a:cxnLst>
              <a:rect l="0" t="0" r="r" b="b"/>
              <a:pathLst>
                <a:path w="96" h="120">
                  <a:moveTo>
                    <a:pt x="47" y="120"/>
                  </a:moveTo>
                  <a:lnTo>
                    <a:pt x="0" y="0"/>
                  </a:lnTo>
                  <a:lnTo>
                    <a:pt x="96" y="0"/>
                  </a:lnTo>
                  <a:lnTo>
                    <a:pt x="47"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23" name="Line 39"/>
            <p:cNvSpPr>
              <a:spLocks noChangeShapeType="1"/>
            </p:cNvSpPr>
            <p:nvPr/>
          </p:nvSpPr>
          <p:spPr bwMode="auto">
            <a:xfrm>
              <a:off x="3287" y="4963"/>
              <a:ext cx="1" cy="499"/>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24" name="Freeform 40"/>
            <p:cNvSpPr>
              <a:spLocks/>
            </p:cNvSpPr>
            <p:nvPr/>
          </p:nvSpPr>
          <p:spPr bwMode="auto">
            <a:xfrm>
              <a:off x="3240" y="5432"/>
              <a:ext cx="95" cy="120"/>
            </a:xfrm>
            <a:custGeom>
              <a:avLst/>
              <a:gdLst/>
              <a:ahLst/>
              <a:cxnLst>
                <a:cxn ang="0">
                  <a:pos x="47" y="120"/>
                </a:cxn>
                <a:cxn ang="0">
                  <a:pos x="0" y="0"/>
                </a:cxn>
                <a:cxn ang="0">
                  <a:pos x="95" y="0"/>
                </a:cxn>
                <a:cxn ang="0">
                  <a:pos x="47" y="120"/>
                </a:cxn>
              </a:cxnLst>
              <a:rect l="0" t="0" r="r" b="b"/>
              <a:pathLst>
                <a:path w="95" h="120">
                  <a:moveTo>
                    <a:pt x="47" y="120"/>
                  </a:moveTo>
                  <a:lnTo>
                    <a:pt x="0" y="0"/>
                  </a:lnTo>
                  <a:lnTo>
                    <a:pt x="95" y="0"/>
                  </a:lnTo>
                  <a:lnTo>
                    <a:pt x="47"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25" name="Freeform 41"/>
            <p:cNvSpPr>
              <a:spLocks/>
            </p:cNvSpPr>
            <p:nvPr/>
          </p:nvSpPr>
          <p:spPr bwMode="auto">
            <a:xfrm>
              <a:off x="3240" y="5432"/>
              <a:ext cx="95" cy="120"/>
            </a:xfrm>
            <a:custGeom>
              <a:avLst/>
              <a:gdLst/>
              <a:ahLst/>
              <a:cxnLst>
                <a:cxn ang="0">
                  <a:pos x="47" y="120"/>
                </a:cxn>
                <a:cxn ang="0">
                  <a:pos x="0" y="0"/>
                </a:cxn>
                <a:cxn ang="0">
                  <a:pos x="95" y="0"/>
                </a:cxn>
                <a:cxn ang="0">
                  <a:pos x="47" y="120"/>
                </a:cxn>
              </a:cxnLst>
              <a:rect l="0" t="0" r="r" b="b"/>
              <a:pathLst>
                <a:path w="95" h="120">
                  <a:moveTo>
                    <a:pt x="47" y="120"/>
                  </a:moveTo>
                  <a:lnTo>
                    <a:pt x="0" y="0"/>
                  </a:lnTo>
                  <a:lnTo>
                    <a:pt x="95" y="0"/>
                  </a:lnTo>
                  <a:lnTo>
                    <a:pt x="47" y="120"/>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26" name="Rectangle 42"/>
            <p:cNvSpPr>
              <a:spLocks noChangeArrowheads="1"/>
            </p:cNvSpPr>
            <p:nvPr/>
          </p:nvSpPr>
          <p:spPr bwMode="auto">
            <a:xfrm>
              <a:off x="3478" y="10788"/>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27" name="Rectangle 43"/>
            <p:cNvSpPr>
              <a:spLocks noChangeArrowheads="1"/>
            </p:cNvSpPr>
            <p:nvPr/>
          </p:nvSpPr>
          <p:spPr bwMode="auto">
            <a:xfrm>
              <a:off x="3073" y="11040"/>
              <a:ext cx="203" cy="4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rgbClr val="000000"/>
                  </a:solidFill>
                  <a:effectLst/>
                  <a:latin typeface="Arial" pitchFamily="34" charset="0"/>
                  <a:ea typeface="Arial" pitchFamily="34" charset="0"/>
                  <a:cs typeface="Arial" pitchFamily="34" charset="0"/>
                </a:rPr>
                <a:t>X &amp;</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29" name="Rectangle 45"/>
            <p:cNvSpPr>
              <a:spLocks noChangeArrowheads="1"/>
            </p:cNvSpPr>
            <p:nvPr/>
          </p:nvSpPr>
          <p:spPr bwMode="auto">
            <a:xfrm>
              <a:off x="3303" y="11034"/>
              <a:ext cx="115" cy="4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rgbClr val="000000"/>
                  </a:solidFill>
                  <a:effectLst/>
                  <a:latin typeface="Arial" pitchFamily="34" charset="0"/>
                  <a:ea typeface="Arial" pitchFamily="34" charset="0"/>
                  <a:cs typeface="Arial" pitchFamily="34" charset="0"/>
                </a:rPr>
                <a:t>W</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30" name="Rectangle 46"/>
            <p:cNvSpPr>
              <a:spLocks noChangeArrowheads="1"/>
            </p:cNvSpPr>
            <p:nvPr/>
          </p:nvSpPr>
          <p:spPr bwMode="auto">
            <a:xfrm>
              <a:off x="3536" y="11020"/>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31" name="Freeform 47"/>
            <p:cNvSpPr>
              <a:spLocks/>
            </p:cNvSpPr>
            <p:nvPr/>
          </p:nvSpPr>
          <p:spPr bwMode="auto">
            <a:xfrm>
              <a:off x="3252" y="8979"/>
              <a:ext cx="96" cy="120"/>
            </a:xfrm>
            <a:custGeom>
              <a:avLst/>
              <a:gdLst/>
              <a:ahLst/>
              <a:cxnLst>
                <a:cxn ang="0">
                  <a:pos x="47" y="120"/>
                </a:cxn>
                <a:cxn ang="0">
                  <a:pos x="0" y="0"/>
                </a:cxn>
                <a:cxn ang="0">
                  <a:pos x="96" y="0"/>
                </a:cxn>
                <a:cxn ang="0">
                  <a:pos x="47" y="120"/>
                </a:cxn>
              </a:cxnLst>
              <a:rect l="0" t="0" r="r" b="b"/>
              <a:pathLst>
                <a:path w="96" h="120">
                  <a:moveTo>
                    <a:pt x="47" y="120"/>
                  </a:moveTo>
                  <a:lnTo>
                    <a:pt x="0" y="0"/>
                  </a:lnTo>
                  <a:lnTo>
                    <a:pt x="96" y="0"/>
                  </a:lnTo>
                  <a:lnTo>
                    <a:pt x="47"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32" name="Freeform 48"/>
            <p:cNvSpPr>
              <a:spLocks/>
            </p:cNvSpPr>
            <p:nvPr/>
          </p:nvSpPr>
          <p:spPr bwMode="auto">
            <a:xfrm>
              <a:off x="3238" y="7232"/>
              <a:ext cx="96" cy="120"/>
            </a:xfrm>
            <a:custGeom>
              <a:avLst/>
              <a:gdLst/>
              <a:ahLst/>
              <a:cxnLst>
                <a:cxn ang="0">
                  <a:pos x="46" y="120"/>
                </a:cxn>
                <a:cxn ang="0">
                  <a:pos x="0" y="0"/>
                </a:cxn>
                <a:cxn ang="0">
                  <a:pos x="96" y="0"/>
                </a:cxn>
                <a:cxn ang="0">
                  <a:pos x="46" y="120"/>
                </a:cxn>
              </a:cxnLst>
              <a:rect l="0" t="0" r="r" b="b"/>
              <a:pathLst>
                <a:path w="96" h="120">
                  <a:moveTo>
                    <a:pt x="46" y="120"/>
                  </a:moveTo>
                  <a:lnTo>
                    <a:pt x="0" y="0"/>
                  </a:lnTo>
                  <a:lnTo>
                    <a:pt x="96" y="0"/>
                  </a:lnTo>
                  <a:lnTo>
                    <a:pt x="46" y="120"/>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33" name="Freeform 49"/>
            <p:cNvSpPr>
              <a:spLocks/>
            </p:cNvSpPr>
            <p:nvPr/>
          </p:nvSpPr>
          <p:spPr bwMode="auto">
            <a:xfrm>
              <a:off x="2913" y="9397"/>
              <a:ext cx="99" cy="118"/>
            </a:xfrm>
            <a:custGeom>
              <a:avLst/>
              <a:gdLst/>
              <a:ahLst/>
              <a:cxnLst>
                <a:cxn ang="0">
                  <a:pos x="99" y="57"/>
                </a:cxn>
                <a:cxn ang="0">
                  <a:pos x="0" y="118"/>
                </a:cxn>
                <a:cxn ang="0">
                  <a:pos x="0" y="0"/>
                </a:cxn>
                <a:cxn ang="0">
                  <a:pos x="99" y="57"/>
                </a:cxn>
              </a:cxnLst>
              <a:rect l="0" t="0" r="r" b="b"/>
              <a:pathLst>
                <a:path w="99" h="118">
                  <a:moveTo>
                    <a:pt x="99" y="57"/>
                  </a:moveTo>
                  <a:lnTo>
                    <a:pt x="0" y="118"/>
                  </a:lnTo>
                  <a:lnTo>
                    <a:pt x="0" y="0"/>
                  </a:lnTo>
                  <a:lnTo>
                    <a:pt x="99" y="57"/>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34" name="Freeform 50"/>
            <p:cNvSpPr>
              <a:spLocks/>
            </p:cNvSpPr>
            <p:nvPr/>
          </p:nvSpPr>
          <p:spPr bwMode="auto">
            <a:xfrm>
              <a:off x="3582" y="9397"/>
              <a:ext cx="97" cy="118"/>
            </a:xfrm>
            <a:custGeom>
              <a:avLst/>
              <a:gdLst/>
              <a:ahLst/>
              <a:cxnLst>
                <a:cxn ang="0">
                  <a:pos x="0" y="57"/>
                </a:cxn>
                <a:cxn ang="0">
                  <a:pos x="97" y="0"/>
                </a:cxn>
                <a:cxn ang="0">
                  <a:pos x="97" y="118"/>
                </a:cxn>
                <a:cxn ang="0">
                  <a:pos x="0" y="57"/>
                </a:cxn>
              </a:cxnLst>
              <a:rect l="0" t="0" r="r" b="b"/>
              <a:pathLst>
                <a:path w="97" h="118">
                  <a:moveTo>
                    <a:pt x="0" y="57"/>
                  </a:moveTo>
                  <a:lnTo>
                    <a:pt x="97" y="0"/>
                  </a:lnTo>
                  <a:lnTo>
                    <a:pt x="97" y="118"/>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35" name="Rectangle 51"/>
            <p:cNvSpPr>
              <a:spLocks noChangeArrowheads="1"/>
            </p:cNvSpPr>
            <p:nvPr/>
          </p:nvSpPr>
          <p:spPr bwMode="auto">
            <a:xfrm>
              <a:off x="2798" y="7840"/>
              <a:ext cx="115" cy="4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Arial" pitchFamily="34" charset="0"/>
                  <a:cs typeface="Arial" pitchFamily="34" charset="0"/>
                </a:rPr>
                <a:t>W</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36" name="Rectangle 52"/>
            <p:cNvSpPr>
              <a:spLocks noChangeArrowheads="1"/>
            </p:cNvSpPr>
            <p:nvPr/>
          </p:nvSpPr>
          <p:spPr bwMode="auto">
            <a:xfrm>
              <a:off x="2943" y="7826"/>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37" name="Rectangle 53"/>
            <p:cNvSpPr>
              <a:spLocks noChangeArrowheads="1"/>
            </p:cNvSpPr>
            <p:nvPr/>
          </p:nvSpPr>
          <p:spPr bwMode="auto">
            <a:xfrm>
              <a:off x="3007" y="7846"/>
              <a:ext cx="106" cy="4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38" name="Rectangle 54"/>
            <p:cNvSpPr>
              <a:spLocks noChangeArrowheads="1"/>
            </p:cNvSpPr>
            <p:nvPr/>
          </p:nvSpPr>
          <p:spPr bwMode="auto">
            <a:xfrm>
              <a:off x="3139" y="7832"/>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grpSp>
          <p:nvGrpSpPr>
            <p:cNvPr id="4" name="Group 55"/>
            <p:cNvGrpSpPr>
              <a:grpSpLocks/>
            </p:cNvGrpSpPr>
            <p:nvPr/>
          </p:nvGrpSpPr>
          <p:grpSpPr bwMode="auto">
            <a:xfrm>
              <a:off x="3140" y="7873"/>
              <a:ext cx="352" cy="3135"/>
              <a:chOff x="3140" y="7873"/>
              <a:chExt cx="352" cy="3135"/>
            </a:xfrm>
          </p:grpSpPr>
          <p:sp>
            <p:nvSpPr>
              <p:cNvPr id="42040" name="Rectangle 56"/>
              <p:cNvSpPr>
                <a:spLocks noChangeArrowheads="1"/>
              </p:cNvSpPr>
              <p:nvPr/>
            </p:nvSpPr>
            <p:spPr bwMode="auto">
              <a:xfrm>
                <a:off x="3140" y="10547"/>
                <a:ext cx="281" cy="4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b="1" i="0" u="none" strike="noStrike" cap="none" normalizeH="0" baseline="0" dirty="0" smtClean="0">
                    <a:ln>
                      <a:noFill/>
                    </a:ln>
                    <a:solidFill>
                      <a:srgbClr val="000000"/>
                    </a:solidFill>
                    <a:effectLst/>
                    <a:latin typeface="Arial" pitchFamily="34" charset="0"/>
                    <a:ea typeface="Arial" pitchFamily="34" charset="0"/>
                    <a:cs typeface="Arial" pitchFamily="34" charset="0"/>
                  </a:rPr>
                  <a:t>Print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41" name="Rectangle 57"/>
              <p:cNvSpPr>
                <a:spLocks noChangeArrowheads="1"/>
              </p:cNvSpPr>
              <p:nvPr/>
            </p:nvSpPr>
            <p:spPr bwMode="auto">
              <a:xfrm>
                <a:off x="3217" y="7873"/>
                <a:ext cx="275" cy="4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b="1" i="0" u="none" strike="noStrike" cap="none" normalizeH="0" baseline="0" dirty="0" err="1" smtClean="0">
                    <a:ln>
                      <a:noFill/>
                    </a:ln>
                    <a:solidFill>
                      <a:srgbClr val="000000"/>
                    </a:solidFill>
                    <a:effectLst/>
                    <a:latin typeface="Arial" pitchFamily="34" charset="0"/>
                    <a:ea typeface="Arial" pitchFamily="34" charset="0"/>
                    <a:cs typeface="Arial" pitchFamily="34" charset="0"/>
                  </a:rPr>
                  <a:t>SinX</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2042" name="Rectangle 58"/>
            <p:cNvSpPr>
              <a:spLocks noChangeArrowheads="1"/>
            </p:cNvSpPr>
            <p:nvPr/>
          </p:nvSpPr>
          <p:spPr bwMode="auto">
            <a:xfrm>
              <a:off x="3542" y="7832"/>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43" name="Rectangle 59"/>
            <p:cNvSpPr>
              <a:spLocks noChangeArrowheads="1"/>
            </p:cNvSpPr>
            <p:nvPr/>
          </p:nvSpPr>
          <p:spPr bwMode="auto">
            <a:xfrm>
              <a:off x="3569" y="7870"/>
              <a:ext cx="243" cy="5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1" i="0" u="none" strike="noStrike" cap="none" normalizeH="0" baseline="0" dirty="0" smtClean="0">
                  <a:ln>
                    <a:noFill/>
                  </a:ln>
                  <a:solidFill>
                    <a:srgbClr val="000000"/>
                  </a:solidFill>
                  <a:effectLst/>
                  <a:latin typeface="Arial" pitchFamily="34" charset="0"/>
                  <a:ea typeface="Arial" pitchFamily="34" charset="0"/>
                  <a:cs typeface="Arial" pitchFamily="34" charset="0"/>
                </a:rPr>
                <a:t> + 5</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60"/>
            <p:cNvGrpSpPr>
              <a:grpSpLocks/>
            </p:cNvGrpSpPr>
            <p:nvPr/>
          </p:nvGrpSpPr>
          <p:grpSpPr bwMode="auto">
            <a:xfrm>
              <a:off x="1073" y="4026"/>
              <a:ext cx="2798" cy="4490"/>
              <a:chOff x="1073" y="4026"/>
              <a:chExt cx="2798" cy="4490"/>
            </a:xfrm>
          </p:grpSpPr>
          <p:sp>
            <p:nvSpPr>
              <p:cNvPr id="42045" name="Rectangle 61"/>
              <p:cNvSpPr>
                <a:spLocks noChangeArrowheads="1"/>
              </p:cNvSpPr>
              <p:nvPr/>
            </p:nvSpPr>
            <p:spPr bwMode="auto">
              <a:xfrm>
                <a:off x="1073" y="7826"/>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46" name="Rectangle 62"/>
              <p:cNvSpPr>
                <a:spLocks noChangeArrowheads="1"/>
              </p:cNvSpPr>
              <p:nvPr/>
            </p:nvSpPr>
            <p:spPr bwMode="auto">
              <a:xfrm>
                <a:off x="1268" y="7832"/>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47" name="Rectangle 63"/>
              <p:cNvSpPr>
                <a:spLocks noChangeArrowheads="1"/>
              </p:cNvSpPr>
              <p:nvPr/>
            </p:nvSpPr>
            <p:spPr bwMode="auto">
              <a:xfrm>
                <a:off x="1518" y="7504"/>
                <a:ext cx="42" cy="6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42048" name="Rectangle 64"/>
              <p:cNvSpPr>
                <a:spLocks noChangeArrowheads="1"/>
              </p:cNvSpPr>
              <p:nvPr/>
            </p:nvSpPr>
            <p:spPr bwMode="auto">
              <a:xfrm>
                <a:off x="3042" y="4026"/>
                <a:ext cx="417" cy="4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b="1" i="0" u="none" strike="noStrike" cap="none" normalizeH="0" baseline="0" dirty="0" smtClean="0">
                    <a:ln>
                      <a:noFill/>
                    </a:ln>
                    <a:solidFill>
                      <a:srgbClr val="000000"/>
                    </a:solidFill>
                    <a:effectLst/>
                    <a:latin typeface="Arial" pitchFamily="34" charset="0"/>
                    <a:ea typeface="Arial" pitchFamily="34" charset="0"/>
                    <a:cs typeface="Arial" pitchFamily="34" charset="0"/>
                  </a:rPr>
                  <a:t>Read X</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49" name="Rectangle 65"/>
              <p:cNvSpPr>
                <a:spLocks noChangeArrowheads="1"/>
              </p:cNvSpPr>
              <p:nvPr/>
            </p:nvSpPr>
            <p:spPr bwMode="auto">
              <a:xfrm>
                <a:off x="3830" y="7832"/>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grpSp>
        <p:sp>
          <p:nvSpPr>
            <p:cNvPr id="42050" name="Rectangle 66"/>
            <p:cNvSpPr>
              <a:spLocks noChangeArrowheads="1"/>
            </p:cNvSpPr>
            <p:nvPr/>
          </p:nvSpPr>
          <p:spPr bwMode="auto">
            <a:xfrm>
              <a:off x="4693" y="7615"/>
              <a:ext cx="207" cy="6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rgbClr val="000000"/>
                  </a:solidFill>
                  <a:effectLst/>
                  <a:latin typeface="Arial" pitchFamily="34" charset="0"/>
                  <a:ea typeface="Arial" pitchFamily="34" charset="0"/>
                  <a:cs typeface="Arial" pitchFamily="34" charset="0"/>
                </a:rPr>
                <a:t>W</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51" name="Rectangle 67"/>
            <p:cNvSpPr>
              <a:spLocks noChangeArrowheads="1"/>
            </p:cNvSpPr>
            <p:nvPr/>
          </p:nvSpPr>
          <p:spPr bwMode="auto">
            <a:xfrm>
              <a:off x="4930" y="7871"/>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grpSp>
          <p:nvGrpSpPr>
            <p:cNvPr id="6" name="Group 68"/>
            <p:cNvGrpSpPr>
              <a:grpSpLocks/>
            </p:cNvGrpSpPr>
            <p:nvPr/>
          </p:nvGrpSpPr>
          <p:grpSpPr bwMode="auto">
            <a:xfrm>
              <a:off x="646" y="2147"/>
              <a:ext cx="5256" cy="11036"/>
              <a:chOff x="646" y="2147"/>
              <a:chExt cx="5256" cy="11036"/>
            </a:xfrm>
          </p:grpSpPr>
          <p:grpSp>
            <p:nvGrpSpPr>
              <p:cNvPr id="7" name="Group 69"/>
              <p:cNvGrpSpPr>
                <a:grpSpLocks/>
              </p:cNvGrpSpPr>
              <p:nvPr/>
            </p:nvGrpSpPr>
            <p:grpSpPr bwMode="auto">
              <a:xfrm>
                <a:off x="646" y="2147"/>
                <a:ext cx="5256" cy="11036"/>
                <a:chOff x="646" y="2147"/>
                <a:chExt cx="5256" cy="11036"/>
              </a:xfrm>
            </p:grpSpPr>
            <p:sp>
              <p:nvSpPr>
                <p:cNvPr id="42054" name="Freeform 70"/>
                <p:cNvSpPr>
                  <a:spLocks/>
                </p:cNvSpPr>
                <p:nvPr/>
              </p:nvSpPr>
              <p:spPr bwMode="auto">
                <a:xfrm>
                  <a:off x="2318" y="5581"/>
                  <a:ext cx="1930" cy="1177"/>
                </a:xfrm>
                <a:custGeom>
                  <a:avLst/>
                  <a:gdLst/>
                  <a:ahLst/>
                  <a:cxnLst>
                    <a:cxn ang="0">
                      <a:pos x="965" y="0"/>
                    </a:cxn>
                    <a:cxn ang="0">
                      <a:pos x="1930" y="588"/>
                    </a:cxn>
                    <a:cxn ang="0">
                      <a:pos x="965" y="1177"/>
                    </a:cxn>
                    <a:cxn ang="0">
                      <a:pos x="0" y="588"/>
                    </a:cxn>
                    <a:cxn ang="0">
                      <a:pos x="965" y="0"/>
                    </a:cxn>
                  </a:cxnLst>
                  <a:rect l="0" t="0" r="r" b="b"/>
                  <a:pathLst>
                    <a:path w="1930" h="1177">
                      <a:moveTo>
                        <a:pt x="965" y="0"/>
                      </a:moveTo>
                      <a:lnTo>
                        <a:pt x="1930" y="588"/>
                      </a:lnTo>
                      <a:lnTo>
                        <a:pt x="965" y="1177"/>
                      </a:lnTo>
                      <a:lnTo>
                        <a:pt x="0" y="588"/>
                      </a:lnTo>
                      <a:lnTo>
                        <a:pt x="965" y="0"/>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55" name="Line 71"/>
                <p:cNvSpPr>
                  <a:spLocks noChangeShapeType="1"/>
                </p:cNvSpPr>
                <p:nvPr/>
              </p:nvSpPr>
              <p:spPr bwMode="auto">
                <a:xfrm>
                  <a:off x="1353" y="6172"/>
                  <a:ext cx="1" cy="107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56" name="Line 72"/>
                <p:cNvSpPr>
                  <a:spLocks noChangeShapeType="1"/>
                </p:cNvSpPr>
                <p:nvPr/>
              </p:nvSpPr>
              <p:spPr bwMode="auto">
                <a:xfrm>
                  <a:off x="4250" y="6172"/>
                  <a:ext cx="954" cy="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57" name="Line 73"/>
                <p:cNvSpPr>
                  <a:spLocks noChangeShapeType="1"/>
                </p:cNvSpPr>
                <p:nvPr/>
              </p:nvSpPr>
              <p:spPr bwMode="auto">
                <a:xfrm>
                  <a:off x="5218" y="6156"/>
                  <a:ext cx="1" cy="107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58" name="Freeform 74"/>
                <p:cNvSpPr>
                  <a:spLocks/>
                </p:cNvSpPr>
                <p:nvPr/>
              </p:nvSpPr>
              <p:spPr bwMode="auto">
                <a:xfrm>
                  <a:off x="5171" y="7202"/>
                  <a:ext cx="96" cy="119"/>
                </a:xfrm>
                <a:custGeom>
                  <a:avLst/>
                  <a:gdLst/>
                  <a:ahLst/>
                  <a:cxnLst>
                    <a:cxn ang="0">
                      <a:pos x="47" y="119"/>
                    </a:cxn>
                    <a:cxn ang="0">
                      <a:pos x="0" y="0"/>
                    </a:cxn>
                    <a:cxn ang="0">
                      <a:pos x="96" y="0"/>
                    </a:cxn>
                    <a:cxn ang="0">
                      <a:pos x="47" y="119"/>
                    </a:cxn>
                  </a:cxnLst>
                  <a:rect l="0" t="0" r="r" b="b"/>
                  <a:pathLst>
                    <a:path w="96" h="119">
                      <a:moveTo>
                        <a:pt x="47" y="119"/>
                      </a:moveTo>
                      <a:lnTo>
                        <a:pt x="0" y="0"/>
                      </a:lnTo>
                      <a:lnTo>
                        <a:pt x="96" y="0"/>
                      </a:lnTo>
                      <a:lnTo>
                        <a:pt x="47" y="119"/>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59" name="Rectangle 75"/>
                <p:cNvSpPr>
                  <a:spLocks noChangeArrowheads="1"/>
                </p:cNvSpPr>
                <p:nvPr/>
              </p:nvSpPr>
              <p:spPr bwMode="auto">
                <a:xfrm>
                  <a:off x="3305" y="6047"/>
                  <a:ext cx="74" cy="4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smtClean="0">
                      <a:ln>
                        <a:noFill/>
                      </a:ln>
                      <a:solidFill>
                        <a:srgbClr val="000000"/>
                      </a:solidFill>
                      <a:effectLst/>
                      <a:latin typeface="Arial" pitchFamily="34" charset="0"/>
                      <a:ea typeface="Arial" pitchFamily="34" charset="0"/>
                      <a:cs typeface="Arial" pitchFamily="34" charset="0"/>
                    </a:rPr>
                    <a:t>?</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60" name="Rectangle 76"/>
                <p:cNvSpPr>
                  <a:spLocks noChangeArrowheads="1"/>
                </p:cNvSpPr>
                <p:nvPr/>
              </p:nvSpPr>
              <p:spPr bwMode="auto">
                <a:xfrm>
                  <a:off x="646" y="7358"/>
                  <a:ext cx="1419" cy="1151"/>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61" name="Line 77"/>
                <p:cNvSpPr>
                  <a:spLocks noChangeShapeType="1"/>
                </p:cNvSpPr>
                <p:nvPr/>
              </p:nvSpPr>
              <p:spPr bwMode="auto">
                <a:xfrm>
                  <a:off x="1355" y="8524"/>
                  <a:ext cx="1" cy="84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62" name="Freeform 78"/>
                <p:cNvSpPr>
                  <a:spLocks/>
                </p:cNvSpPr>
                <p:nvPr/>
              </p:nvSpPr>
              <p:spPr bwMode="auto">
                <a:xfrm>
                  <a:off x="1308" y="9338"/>
                  <a:ext cx="96" cy="120"/>
                </a:xfrm>
                <a:custGeom>
                  <a:avLst/>
                  <a:gdLst/>
                  <a:ahLst/>
                  <a:cxnLst>
                    <a:cxn ang="0">
                      <a:pos x="47" y="120"/>
                    </a:cxn>
                    <a:cxn ang="0">
                      <a:pos x="0" y="0"/>
                    </a:cxn>
                    <a:cxn ang="0">
                      <a:pos x="96" y="0"/>
                    </a:cxn>
                    <a:cxn ang="0">
                      <a:pos x="47" y="120"/>
                    </a:cxn>
                  </a:cxnLst>
                  <a:rect l="0" t="0" r="r" b="b"/>
                  <a:pathLst>
                    <a:path w="96" h="120">
                      <a:moveTo>
                        <a:pt x="47" y="120"/>
                      </a:moveTo>
                      <a:lnTo>
                        <a:pt x="0" y="0"/>
                      </a:lnTo>
                      <a:lnTo>
                        <a:pt x="96" y="0"/>
                      </a:lnTo>
                      <a:lnTo>
                        <a:pt x="47" y="120"/>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63" name="Freeform 79"/>
                <p:cNvSpPr>
                  <a:spLocks/>
                </p:cNvSpPr>
                <p:nvPr/>
              </p:nvSpPr>
              <p:spPr bwMode="auto">
                <a:xfrm>
                  <a:off x="3023" y="9091"/>
                  <a:ext cx="551" cy="674"/>
                </a:xfrm>
                <a:custGeom>
                  <a:avLst/>
                  <a:gdLst/>
                  <a:ahLst/>
                  <a:cxnLst>
                    <a:cxn ang="0">
                      <a:pos x="247" y="1"/>
                    </a:cxn>
                    <a:cxn ang="0">
                      <a:pos x="206" y="10"/>
                    </a:cxn>
                    <a:cxn ang="0">
                      <a:pos x="169" y="26"/>
                    </a:cxn>
                    <a:cxn ang="0">
                      <a:pos x="133" y="49"/>
                    </a:cxn>
                    <a:cxn ang="0">
                      <a:pos x="100" y="76"/>
                    </a:cxn>
                    <a:cxn ang="0">
                      <a:pos x="71" y="110"/>
                    </a:cxn>
                    <a:cxn ang="0">
                      <a:pos x="47" y="149"/>
                    </a:cxn>
                    <a:cxn ang="0">
                      <a:pos x="28" y="190"/>
                    </a:cxn>
                    <a:cxn ang="0">
                      <a:pos x="12" y="236"/>
                    </a:cxn>
                    <a:cxn ang="0">
                      <a:pos x="3" y="285"/>
                    </a:cxn>
                    <a:cxn ang="0">
                      <a:pos x="0" y="337"/>
                    </a:cxn>
                    <a:cxn ang="0">
                      <a:pos x="3" y="388"/>
                    </a:cxn>
                    <a:cxn ang="0">
                      <a:pos x="12" y="437"/>
                    </a:cxn>
                    <a:cxn ang="0">
                      <a:pos x="28" y="483"/>
                    </a:cxn>
                    <a:cxn ang="0">
                      <a:pos x="47" y="524"/>
                    </a:cxn>
                    <a:cxn ang="0">
                      <a:pos x="71" y="563"/>
                    </a:cxn>
                    <a:cxn ang="0">
                      <a:pos x="100" y="596"/>
                    </a:cxn>
                    <a:cxn ang="0">
                      <a:pos x="133" y="624"/>
                    </a:cxn>
                    <a:cxn ang="0">
                      <a:pos x="169" y="646"/>
                    </a:cxn>
                    <a:cxn ang="0">
                      <a:pos x="206" y="662"/>
                    </a:cxn>
                    <a:cxn ang="0">
                      <a:pos x="247" y="671"/>
                    </a:cxn>
                    <a:cxn ang="0">
                      <a:pos x="289" y="672"/>
                    </a:cxn>
                    <a:cxn ang="0">
                      <a:pos x="331" y="666"/>
                    </a:cxn>
                    <a:cxn ang="0">
                      <a:pos x="370" y="652"/>
                    </a:cxn>
                    <a:cxn ang="0">
                      <a:pos x="407" y="632"/>
                    </a:cxn>
                    <a:cxn ang="0">
                      <a:pos x="440" y="606"/>
                    </a:cxn>
                    <a:cxn ang="0">
                      <a:pos x="470" y="574"/>
                    </a:cxn>
                    <a:cxn ang="0">
                      <a:pos x="496" y="538"/>
                    </a:cxn>
                    <a:cxn ang="0">
                      <a:pos x="517" y="496"/>
                    </a:cxn>
                    <a:cxn ang="0">
                      <a:pos x="534" y="452"/>
                    </a:cxn>
                    <a:cxn ang="0">
                      <a:pos x="545" y="404"/>
                    </a:cxn>
                    <a:cxn ang="0">
                      <a:pos x="550" y="353"/>
                    </a:cxn>
                    <a:cxn ang="0">
                      <a:pos x="549" y="302"/>
                    </a:cxn>
                    <a:cxn ang="0">
                      <a:pos x="542" y="252"/>
                    </a:cxn>
                    <a:cxn ang="0">
                      <a:pos x="529" y="205"/>
                    </a:cxn>
                    <a:cxn ang="0">
                      <a:pos x="511" y="161"/>
                    </a:cxn>
                    <a:cxn ang="0">
                      <a:pos x="488" y="122"/>
                    </a:cxn>
                    <a:cxn ang="0">
                      <a:pos x="460" y="88"/>
                    </a:cxn>
                    <a:cxn ang="0">
                      <a:pos x="429" y="58"/>
                    </a:cxn>
                    <a:cxn ang="0">
                      <a:pos x="395" y="33"/>
                    </a:cxn>
                    <a:cxn ang="0">
                      <a:pos x="357" y="15"/>
                    </a:cxn>
                    <a:cxn ang="0">
                      <a:pos x="317" y="4"/>
                    </a:cxn>
                    <a:cxn ang="0">
                      <a:pos x="276" y="0"/>
                    </a:cxn>
                  </a:cxnLst>
                  <a:rect l="0" t="0" r="r" b="b"/>
                  <a:pathLst>
                    <a:path w="551" h="674">
                      <a:moveTo>
                        <a:pt x="276" y="0"/>
                      </a:moveTo>
                      <a:lnTo>
                        <a:pt x="262" y="0"/>
                      </a:lnTo>
                      <a:lnTo>
                        <a:pt x="247" y="1"/>
                      </a:lnTo>
                      <a:lnTo>
                        <a:pt x="234" y="4"/>
                      </a:lnTo>
                      <a:lnTo>
                        <a:pt x="220" y="6"/>
                      </a:lnTo>
                      <a:lnTo>
                        <a:pt x="206" y="10"/>
                      </a:lnTo>
                      <a:lnTo>
                        <a:pt x="193" y="15"/>
                      </a:lnTo>
                      <a:lnTo>
                        <a:pt x="181" y="20"/>
                      </a:lnTo>
                      <a:lnTo>
                        <a:pt x="169" y="26"/>
                      </a:lnTo>
                      <a:lnTo>
                        <a:pt x="156" y="33"/>
                      </a:lnTo>
                      <a:lnTo>
                        <a:pt x="144" y="40"/>
                      </a:lnTo>
                      <a:lnTo>
                        <a:pt x="133" y="49"/>
                      </a:lnTo>
                      <a:lnTo>
                        <a:pt x="122" y="58"/>
                      </a:lnTo>
                      <a:lnTo>
                        <a:pt x="110" y="66"/>
                      </a:lnTo>
                      <a:lnTo>
                        <a:pt x="100" y="76"/>
                      </a:lnTo>
                      <a:lnTo>
                        <a:pt x="90" y="88"/>
                      </a:lnTo>
                      <a:lnTo>
                        <a:pt x="81" y="99"/>
                      </a:lnTo>
                      <a:lnTo>
                        <a:pt x="71" y="110"/>
                      </a:lnTo>
                      <a:lnTo>
                        <a:pt x="63" y="122"/>
                      </a:lnTo>
                      <a:lnTo>
                        <a:pt x="55" y="135"/>
                      </a:lnTo>
                      <a:lnTo>
                        <a:pt x="47" y="149"/>
                      </a:lnTo>
                      <a:lnTo>
                        <a:pt x="40" y="161"/>
                      </a:lnTo>
                      <a:lnTo>
                        <a:pt x="34" y="176"/>
                      </a:lnTo>
                      <a:lnTo>
                        <a:pt x="28" y="190"/>
                      </a:lnTo>
                      <a:lnTo>
                        <a:pt x="21" y="205"/>
                      </a:lnTo>
                      <a:lnTo>
                        <a:pt x="17" y="221"/>
                      </a:lnTo>
                      <a:lnTo>
                        <a:pt x="12" y="236"/>
                      </a:lnTo>
                      <a:lnTo>
                        <a:pt x="9" y="252"/>
                      </a:lnTo>
                      <a:lnTo>
                        <a:pt x="6" y="268"/>
                      </a:lnTo>
                      <a:lnTo>
                        <a:pt x="3" y="285"/>
                      </a:lnTo>
                      <a:lnTo>
                        <a:pt x="2" y="302"/>
                      </a:lnTo>
                      <a:lnTo>
                        <a:pt x="1" y="319"/>
                      </a:lnTo>
                      <a:lnTo>
                        <a:pt x="0" y="337"/>
                      </a:lnTo>
                      <a:lnTo>
                        <a:pt x="1" y="353"/>
                      </a:lnTo>
                      <a:lnTo>
                        <a:pt x="2" y="371"/>
                      </a:lnTo>
                      <a:lnTo>
                        <a:pt x="3" y="388"/>
                      </a:lnTo>
                      <a:lnTo>
                        <a:pt x="6" y="404"/>
                      </a:lnTo>
                      <a:lnTo>
                        <a:pt x="9" y="420"/>
                      </a:lnTo>
                      <a:lnTo>
                        <a:pt x="12" y="437"/>
                      </a:lnTo>
                      <a:lnTo>
                        <a:pt x="17" y="452"/>
                      </a:lnTo>
                      <a:lnTo>
                        <a:pt x="21" y="468"/>
                      </a:lnTo>
                      <a:lnTo>
                        <a:pt x="28" y="483"/>
                      </a:lnTo>
                      <a:lnTo>
                        <a:pt x="34" y="496"/>
                      </a:lnTo>
                      <a:lnTo>
                        <a:pt x="40" y="510"/>
                      </a:lnTo>
                      <a:lnTo>
                        <a:pt x="47" y="524"/>
                      </a:lnTo>
                      <a:lnTo>
                        <a:pt x="55" y="538"/>
                      </a:lnTo>
                      <a:lnTo>
                        <a:pt x="63" y="550"/>
                      </a:lnTo>
                      <a:lnTo>
                        <a:pt x="71" y="563"/>
                      </a:lnTo>
                      <a:lnTo>
                        <a:pt x="81" y="574"/>
                      </a:lnTo>
                      <a:lnTo>
                        <a:pt x="90" y="585"/>
                      </a:lnTo>
                      <a:lnTo>
                        <a:pt x="100" y="596"/>
                      </a:lnTo>
                      <a:lnTo>
                        <a:pt x="110" y="606"/>
                      </a:lnTo>
                      <a:lnTo>
                        <a:pt x="122" y="615"/>
                      </a:lnTo>
                      <a:lnTo>
                        <a:pt x="133" y="624"/>
                      </a:lnTo>
                      <a:lnTo>
                        <a:pt x="144" y="632"/>
                      </a:lnTo>
                      <a:lnTo>
                        <a:pt x="156" y="640"/>
                      </a:lnTo>
                      <a:lnTo>
                        <a:pt x="169" y="646"/>
                      </a:lnTo>
                      <a:lnTo>
                        <a:pt x="181" y="652"/>
                      </a:lnTo>
                      <a:lnTo>
                        <a:pt x="193" y="657"/>
                      </a:lnTo>
                      <a:lnTo>
                        <a:pt x="206" y="662"/>
                      </a:lnTo>
                      <a:lnTo>
                        <a:pt x="220" y="666"/>
                      </a:lnTo>
                      <a:lnTo>
                        <a:pt x="234" y="669"/>
                      </a:lnTo>
                      <a:lnTo>
                        <a:pt x="247" y="671"/>
                      </a:lnTo>
                      <a:lnTo>
                        <a:pt x="262" y="672"/>
                      </a:lnTo>
                      <a:lnTo>
                        <a:pt x="276" y="674"/>
                      </a:lnTo>
                      <a:lnTo>
                        <a:pt x="289" y="672"/>
                      </a:lnTo>
                      <a:lnTo>
                        <a:pt x="304" y="671"/>
                      </a:lnTo>
                      <a:lnTo>
                        <a:pt x="317" y="669"/>
                      </a:lnTo>
                      <a:lnTo>
                        <a:pt x="331" y="666"/>
                      </a:lnTo>
                      <a:lnTo>
                        <a:pt x="344" y="662"/>
                      </a:lnTo>
                      <a:lnTo>
                        <a:pt x="357" y="657"/>
                      </a:lnTo>
                      <a:lnTo>
                        <a:pt x="370" y="652"/>
                      </a:lnTo>
                      <a:lnTo>
                        <a:pt x="382" y="646"/>
                      </a:lnTo>
                      <a:lnTo>
                        <a:pt x="395" y="640"/>
                      </a:lnTo>
                      <a:lnTo>
                        <a:pt x="407" y="632"/>
                      </a:lnTo>
                      <a:lnTo>
                        <a:pt x="418" y="624"/>
                      </a:lnTo>
                      <a:lnTo>
                        <a:pt x="429" y="615"/>
                      </a:lnTo>
                      <a:lnTo>
                        <a:pt x="440" y="606"/>
                      </a:lnTo>
                      <a:lnTo>
                        <a:pt x="451" y="596"/>
                      </a:lnTo>
                      <a:lnTo>
                        <a:pt x="460" y="585"/>
                      </a:lnTo>
                      <a:lnTo>
                        <a:pt x="470" y="574"/>
                      </a:lnTo>
                      <a:lnTo>
                        <a:pt x="479" y="563"/>
                      </a:lnTo>
                      <a:lnTo>
                        <a:pt x="488" y="550"/>
                      </a:lnTo>
                      <a:lnTo>
                        <a:pt x="496" y="538"/>
                      </a:lnTo>
                      <a:lnTo>
                        <a:pt x="504" y="524"/>
                      </a:lnTo>
                      <a:lnTo>
                        <a:pt x="511" y="510"/>
                      </a:lnTo>
                      <a:lnTo>
                        <a:pt x="517" y="496"/>
                      </a:lnTo>
                      <a:lnTo>
                        <a:pt x="523" y="483"/>
                      </a:lnTo>
                      <a:lnTo>
                        <a:pt x="529" y="468"/>
                      </a:lnTo>
                      <a:lnTo>
                        <a:pt x="534" y="452"/>
                      </a:lnTo>
                      <a:lnTo>
                        <a:pt x="538" y="437"/>
                      </a:lnTo>
                      <a:lnTo>
                        <a:pt x="542" y="420"/>
                      </a:lnTo>
                      <a:lnTo>
                        <a:pt x="545" y="404"/>
                      </a:lnTo>
                      <a:lnTo>
                        <a:pt x="547" y="388"/>
                      </a:lnTo>
                      <a:lnTo>
                        <a:pt x="549" y="371"/>
                      </a:lnTo>
                      <a:lnTo>
                        <a:pt x="550" y="353"/>
                      </a:lnTo>
                      <a:lnTo>
                        <a:pt x="551" y="337"/>
                      </a:lnTo>
                      <a:lnTo>
                        <a:pt x="550" y="319"/>
                      </a:lnTo>
                      <a:lnTo>
                        <a:pt x="549" y="302"/>
                      </a:lnTo>
                      <a:lnTo>
                        <a:pt x="547" y="285"/>
                      </a:lnTo>
                      <a:lnTo>
                        <a:pt x="545" y="268"/>
                      </a:lnTo>
                      <a:lnTo>
                        <a:pt x="542" y="252"/>
                      </a:lnTo>
                      <a:lnTo>
                        <a:pt x="538" y="236"/>
                      </a:lnTo>
                      <a:lnTo>
                        <a:pt x="534" y="221"/>
                      </a:lnTo>
                      <a:lnTo>
                        <a:pt x="529" y="205"/>
                      </a:lnTo>
                      <a:lnTo>
                        <a:pt x="523" y="190"/>
                      </a:lnTo>
                      <a:lnTo>
                        <a:pt x="517" y="176"/>
                      </a:lnTo>
                      <a:lnTo>
                        <a:pt x="511" y="161"/>
                      </a:lnTo>
                      <a:lnTo>
                        <a:pt x="504" y="149"/>
                      </a:lnTo>
                      <a:lnTo>
                        <a:pt x="496" y="135"/>
                      </a:lnTo>
                      <a:lnTo>
                        <a:pt x="488" y="122"/>
                      </a:lnTo>
                      <a:lnTo>
                        <a:pt x="479" y="110"/>
                      </a:lnTo>
                      <a:lnTo>
                        <a:pt x="470" y="99"/>
                      </a:lnTo>
                      <a:lnTo>
                        <a:pt x="460" y="88"/>
                      </a:lnTo>
                      <a:lnTo>
                        <a:pt x="451" y="76"/>
                      </a:lnTo>
                      <a:lnTo>
                        <a:pt x="440" y="66"/>
                      </a:lnTo>
                      <a:lnTo>
                        <a:pt x="429" y="58"/>
                      </a:lnTo>
                      <a:lnTo>
                        <a:pt x="418" y="49"/>
                      </a:lnTo>
                      <a:lnTo>
                        <a:pt x="407" y="40"/>
                      </a:lnTo>
                      <a:lnTo>
                        <a:pt x="395" y="33"/>
                      </a:lnTo>
                      <a:lnTo>
                        <a:pt x="382" y="26"/>
                      </a:lnTo>
                      <a:lnTo>
                        <a:pt x="370" y="20"/>
                      </a:lnTo>
                      <a:lnTo>
                        <a:pt x="357" y="15"/>
                      </a:lnTo>
                      <a:lnTo>
                        <a:pt x="344" y="10"/>
                      </a:lnTo>
                      <a:lnTo>
                        <a:pt x="331" y="6"/>
                      </a:lnTo>
                      <a:lnTo>
                        <a:pt x="317" y="4"/>
                      </a:lnTo>
                      <a:lnTo>
                        <a:pt x="304" y="1"/>
                      </a:lnTo>
                      <a:lnTo>
                        <a:pt x="289" y="0"/>
                      </a:lnTo>
                      <a:lnTo>
                        <a:pt x="276" y="0"/>
                      </a:lnTo>
                    </a:path>
                  </a:pathLst>
                </a:cu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64" name="Rectangle 80"/>
                <p:cNvSpPr>
                  <a:spLocks noChangeArrowheads="1"/>
                </p:cNvSpPr>
                <p:nvPr/>
              </p:nvSpPr>
              <p:spPr bwMode="auto">
                <a:xfrm>
                  <a:off x="4484" y="7344"/>
                  <a:ext cx="1418" cy="1150"/>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65" name="Line 81"/>
                <p:cNvSpPr>
                  <a:spLocks noChangeShapeType="1"/>
                </p:cNvSpPr>
                <p:nvPr/>
              </p:nvSpPr>
              <p:spPr bwMode="auto">
                <a:xfrm flipV="1">
                  <a:off x="5181" y="8509"/>
                  <a:ext cx="13" cy="85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66" name="Freeform 82"/>
                <p:cNvSpPr>
                  <a:spLocks/>
                </p:cNvSpPr>
                <p:nvPr/>
              </p:nvSpPr>
              <p:spPr bwMode="auto">
                <a:xfrm>
                  <a:off x="5134" y="9346"/>
                  <a:ext cx="96" cy="119"/>
                </a:xfrm>
                <a:custGeom>
                  <a:avLst/>
                  <a:gdLst/>
                  <a:ahLst/>
                  <a:cxnLst>
                    <a:cxn ang="0">
                      <a:pos x="47" y="119"/>
                    </a:cxn>
                    <a:cxn ang="0">
                      <a:pos x="0" y="0"/>
                    </a:cxn>
                    <a:cxn ang="0">
                      <a:pos x="96" y="1"/>
                    </a:cxn>
                    <a:cxn ang="0">
                      <a:pos x="47" y="119"/>
                    </a:cxn>
                  </a:cxnLst>
                  <a:rect l="0" t="0" r="r" b="b"/>
                  <a:pathLst>
                    <a:path w="96" h="119">
                      <a:moveTo>
                        <a:pt x="47" y="119"/>
                      </a:moveTo>
                      <a:lnTo>
                        <a:pt x="0" y="0"/>
                      </a:lnTo>
                      <a:lnTo>
                        <a:pt x="96" y="1"/>
                      </a:lnTo>
                      <a:lnTo>
                        <a:pt x="47" y="1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67" name="Line 83"/>
                <p:cNvSpPr>
                  <a:spLocks noChangeShapeType="1"/>
                </p:cNvSpPr>
                <p:nvPr/>
              </p:nvSpPr>
              <p:spPr bwMode="auto">
                <a:xfrm>
                  <a:off x="3299" y="9786"/>
                  <a:ext cx="1" cy="50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68" name="Freeform 84"/>
                <p:cNvSpPr>
                  <a:spLocks/>
                </p:cNvSpPr>
                <p:nvPr/>
              </p:nvSpPr>
              <p:spPr bwMode="auto">
                <a:xfrm>
                  <a:off x="3252" y="10257"/>
                  <a:ext cx="96" cy="118"/>
                </a:xfrm>
                <a:custGeom>
                  <a:avLst/>
                  <a:gdLst/>
                  <a:ahLst/>
                  <a:cxnLst>
                    <a:cxn ang="0">
                      <a:pos x="47" y="118"/>
                    </a:cxn>
                    <a:cxn ang="0">
                      <a:pos x="0" y="0"/>
                    </a:cxn>
                    <a:cxn ang="0">
                      <a:pos x="96" y="0"/>
                    </a:cxn>
                    <a:cxn ang="0">
                      <a:pos x="47" y="118"/>
                    </a:cxn>
                  </a:cxnLst>
                  <a:rect l="0" t="0" r="r" b="b"/>
                  <a:pathLst>
                    <a:path w="96" h="118">
                      <a:moveTo>
                        <a:pt x="47" y="118"/>
                      </a:moveTo>
                      <a:lnTo>
                        <a:pt x="0" y="0"/>
                      </a:lnTo>
                      <a:lnTo>
                        <a:pt x="96" y="0"/>
                      </a:lnTo>
                      <a:lnTo>
                        <a:pt x="47" y="118"/>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69" name="Freeform 85"/>
                <p:cNvSpPr>
                  <a:spLocks/>
                </p:cNvSpPr>
                <p:nvPr/>
              </p:nvSpPr>
              <p:spPr bwMode="auto">
                <a:xfrm>
                  <a:off x="2565" y="2147"/>
                  <a:ext cx="1418" cy="911"/>
                </a:xfrm>
                <a:custGeom>
                  <a:avLst/>
                  <a:gdLst/>
                  <a:ahLst/>
                  <a:cxnLst>
                    <a:cxn ang="0">
                      <a:pos x="335" y="2"/>
                    </a:cxn>
                    <a:cxn ang="0">
                      <a:pos x="280" y="14"/>
                    </a:cxn>
                    <a:cxn ang="0">
                      <a:pos x="228" y="36"/>
                    </a:cxn>
                    <a:cxn ang="0">
                      <a:pos x="180" y="66"/>
                    </a:cxn>
                    <a:cxn ang="0">
                      <a:pos x="136" y="104"/>
                    </a:cxn>
                    <a:cxn ang="0">
                      <a:pos x="97" y="149"/>
                    </a:cxn>
                    <a:cxn ang="0">
                      <a:pos x="63" y="200"/>
                    </a:cxn>
                    <a:cxn ang="0">
                      <a:pos x="37" y="258"/>
                    </a:cxn>
                    <a:cxn ang="0">
                      <a:pos x="16" y="320"/>
                    </a:cxn>
                    <a:cxn ang="0">
                      <a:pos x="4" y="386"/>
                    </a:cxn>
                    <a:cxn ang="0">
                      <a:pos x="0" y="456"/>
                    </a:cxn>
                    <a:cxn ang="0">
                      <a:pos x="4" y="524"/>
                    </a:cxn>
                    <a:cxn ang="0">
                      <a:pos x="16" y="591"/>
                    </a:cxn>
                    <a:cxn ang="0">
                      <a:pos x="37" y="653"/>
                    </a:cxn>
                    <a:cxn ang="0">
                      <a:pos x="63" y="710"/>
                    </a:cxn>
                    <a:cxn ang="0">
                      <a:pos x="97" y="761"/>
                    </a:cxn>
                    <a:cxn ang="0">
                      <a:pos x="136" y="807"/>
                    </a:cxn>
                    <a:cxn ang="0">
                      <a:pos x="180" y="845"/>
                    </a:cxn>
                    <a:cxn ang="0">
                      <a:pos x="228" y="875"/>
                    </a:cxn>
                    <a:cxn ang="0">
                      <a:pos x="280" y="897"/>
                    </a:cxn>
                    <a:cxn ang="0">
                      <a:pos x="335" y="908"/>
                    </a:cxn>
                    <a:cxn ang="0">
                      <a:pos x="1045" y="911"/>
                    </a:cxn>
                    <a:cxn ang="0">
                      <a:pos x="1102" y="906"/>
                    </a:cxn>
                    <a:cxn ang="0">
                      <a:pos x="1156" y="891"/>
                    </a:cxn>
                    <a:cxn ang="0">
                      <a:pos x="1206" y="866"/>
                    </a:cxn>
                    <a:cxn ang="0">
                      <a:pos x="1253" y="834"/>
                    </a:cxn>
                    <a:cxn ang="0">
                      <a:pos x="1296" y="792"/>
                    </a:cxn>
                    <a:cxn ang="0">
                      <a:pos x="1333" y="745"/>
                    </a:cxn>
                    <a:cxn ang="0">
                      <a:pos x="1364" y="692"/>
                    </a:cxn>
                    <a:cxn ang="0">
                      <a:pos x="1389" y="633"/>
                    </a:cxn>
                    <a:cxn ang="0">
                      <a:pos x="1407" y="569"/>
                    </a:cxn>
                    <a:cxn ang="0">
                      <a:pos x="1417" y="502"/>
                    </a:cxn>
                    <a:cxn ang="0">
                      <a:pos x="1418" y="432"/>
                    </a:cxn>
                    <a:cxn ang="0">
                      <a:pos x="1411" y="364"/>
                    </a:cxn>
                    <a:cxn ang="0">
                      <a:pos x="1396" y="299"/>
                    </a:cxn>
                    <a:cxn ang="0">
                      <a:pos x="1373" y="239"/>
                    </a:cxn>
                    <a:cxn ang="0">
                      <a:pos x="1344" y="183"/>
                    </a:cxn>
                    <a:cxn ang="0">
                      <a:pos x="1309" y="133"/>
                    </a:cxn>
                    <a:cxn ang="0">
                      <a:pos x="1269" y="91"/>
                    </a:cxn>
                    <a:cxn ang="0">
                      <a:pos x="1223" y="54"/>
                    </a:cxn>
                    <a:cxn ang="0">
                      <a:pos x="1174" y="27"/>
                    </a:cxn>
                    <a:cxn ang="0">
                      <a:pos x="1120" y="9"/>
                    </a:cxn>
                    <a:cxn ang="0">
                      <a:pos x="1064" y="1"/>
                    </a:cxn>
                  </a:cxnLst>
                  <a:rect l="0" t="0" r="r" b="b"/>
                  <a:pathLst>
                    <a:path w="1418" h="911">
                      <a:moveTo>
                        <a:pt x="373" y="0"/>
                      </a:moveTo>
                      <a:lnTo>
                        <a:pt x="354" y="1"/>
                      </a:lnTo>
                      <a:lnTo>
                        <a:pt x="335" y="2"/>
                      </a:lnTo>
                      <a:lnTo>
                        <a:pt x="317" y="5"/>
                      </a:lnTo>
                      <a:lnTo>
                        <a:pt x="298" y="9"/>
                      </a:lnTo>
                      <a:lnTo>
                        <a:pt x="280" y="14"/>
                      </a:lnTo>
                      <a:lnTo>
                        <a:pt x="263" y="21"/>
                      </a:lnTo>
                      <a:lnTo>
                        <a:pt x="245" y="27"/>
                      </a:lnTo>
                      <a:lnTo>
                        <a:pt x="228" y="36"/>
                      </a:lnTo>
                      <a:lnTo>
                        <a:pt x="211" y="44"/>
                      </a:lnTo>
                      <a:lnTo>
                        <a:pt x="195" y="54"/>
                      </a:lnTo>
                      <a:lnTo>
                        <a:pt x="180" y="66"/>
                      </a:lnTo>
                      <a:lnTo>
                        <a:pt x="164" y="78"/>
                      </a:lnTo>
                      <a:lnTo>
                        <a:pt x="150" y="91"/>
                      </a:lnTo>
                      <a:lnTo>
                        <a:pt x="136" y="104"/>
                      </a:lnTo>
                      <a:lnTo>
                        <a:pt x="123" y="118"/>
                      </a:lnTo>
                      <a:lnTo>
                        <a:pt x="109" y="133"/>
                      </a:lnTo>
                      <a:lnTo>
                        <a:pt x="97" y="149"/>
                      </a:lnTo>
                      <a:lnTo>
                        <a:pt x="85" y="165"/>
                      </a:lnTo>
                      <a:lnTo>
                        <a:pt x="73" y="183"/>
                      </a:lnTo>
                      <a:lnTo>
                        <a:pt x="63" y="200"/>
                      </a:lnTo>
                      <a:lnTo>
                        <a:pt x="54" y="219"/>
                      </a:lnTo>
                      <a:lnTo>
                        <a:pt x="45" y="239"/>
                      </a:lnTo>
                      <a:lnTo>
                        <a:pt x="37" y="258"/>
                      </a:lnTo>
                      <a:lnTo>
                        <a:pt x="29" y="278"/>
                      </a:lnTo>
                      <a:lnTo>
                        <a:pt x="22" y="299"/>
                      </a:lnTo>
                      <a:lnTo>
                        <a:pt x="16" y="320"/>
                      </a:lnTo>
                      <a:lnTo>
                        <a:pt x="11" y="341"/>
                      </a:lnTo>
                      <a:lnTo>
                        <a:pt x="7" y="364"/>
                      </a:lnTo>
                      <a:lnTo>
                        <a:pt x="4" y="386"/>
                      </a:lnTo>
                      <a:lnTo>
                        <a:pt x="2" y="408"/>
                      </a:lnTo>
                      <a:lnTo>
                        <a:pt x="0" y="432"/>
                      </a:lnTo>
                      <a:lnTo>
                        <a:pt x="0" y="456"/>
                      </a:lnTo>
                      <a:lnTo>
                        <a:pt x="0" y="478"/>
                      </a:lnTo>
                      <a:lnTo>
                        <a:pt x="2" y="502"/>
                      </a:lnTo>
                      <a:lnTo>
                        <a:pt x="4" y="524"/>
                      </a:lnTo>
                      <a:lnTo>
                        <a:pt x="7" y="547"/>
                      </a:lnTo>
                      <a:lnTo>
                        <a:pt x="11" y="569"/>
                      </a:lnTo>
                      <a:lnTo>
                        <a:pt x="16" y="591"/>
                      </a:lnTo>
                      <a:lnTo>
                        <a:pt x="22" y="612"/>
                      </a:lnTo>
                      <a:lnTo>
                        <a:pt x="29" y="633"/>
                      </a:lnTo>
                      <a:lnTo>
                        <a:pt x="37" y="653"/>
                      </a:lnTo>
                      <a:lnTo>
                        <a:pt x="45" y="673"/>
                      </a:lnTo>
                      <a:lnTo>
                        <a:pt x="54" y="692"/>
                      </a:lnTo>
                      <a:lnTo>
                        <a:pt x="63" y="710"/>
                      </a:lnTo>
                      <a:lnTo>
                        <a:pt x="73" y="728"/>
                      </a:lnTo>
                      <a:lnTo>
                        <a:pt x="85" y="745"/>
                      </a:lnTo>
                      <a:lnTo>
                        <a:pt x="97" y="761"/>
                      </a:lnTo>
                      <a:lnTo>
                        <a:pt x="109" y="778"/>
                      </a:lnTo>
                      <a:lnTo>
                        <a:pt x="123" y="792"/>
                      </a:lnTo>
                      <a:lnTo>
                        <a:pt x="136" y="807"/>
                      </a:lnTo>
                      <a:lnTo>
                        <a:pt x="150" y="820"/>
                      </a:lnTo>
                      <a:lnTo>
                        <a:pt x="164" y="834"/>
                      </a:lnTo>
                      <a:lnTo>
                        <a:pt x="180" y="845"/>
                      </a:lnTo>
                      <a:lnTo>
                        <a:pt x="195" y="856"/>
                      </a:lnTo>
                      <a:lnTo>
                        <a:pt x="211" y="866"/>
                      </a:lnTo>
                      <a:lnTo>
                        <a:pt x="228" y="875"/>
                      </a:lnTo>
                      <a:lnTo>
                        <a:pt x="245" y="884"/>
                      </a:lnTo>
                      <a:lnTo>
                        <a:pt x="263" y="891"/>
                      </a:lnTo>
                      <a:lnTo>
                        <a:pt x="280" y="897"/>
                      </a:lnTo>
                      <a:lnTo>
                        <a:pt x="298" y="902"/>
                      </a:lnTo>
                      <a:lnTo>
                        <a:pt x="317" y="906"/>
                      </a:lnTo>
                      <a:lnTo>
                        <a:pt x="335" y="908"/>
                      </a:lnTo>
                      <a:lnTo>
                        <a:pt x="354" y="911"/>
                      </a:lnTo>
                      <a:lnTo>
                        <a:pt x="373" y="911"/>
                      </a:lnTo>
                      <a:lnTo>
                        <a:pt x="1045" y="911"/>
                      </a:lnTo>
                      <a:lnTo>
                        <a:pt x="1064" y="911"/>
                      </a:lnTo>
                      <a:lnTo>
                        <a:pt x="1083" y="908"/>
                      </a:lnTo>
                      <a:lnTo>
                        <a:pt x="1102" y="906"/>
                      </a:lnTo>
                      <a:lnTo>
                        <a:pt x="1120" y="902"/>
                      </a:lnTo>
                      <a:lnTo>
                        <a:pt x="1138" y="897"/>
                      </a:lnTo>
                      <a:lnTo>
                        <a:pt x="1156" y="891"/>
                      </a:lnTo>
                      <a:lnTo>
                        <a:pt x="1174" y="884"/>
                      </a:lnTo>
                      <a:lnTo>
                        <a:pt x="1190" y="875"/>
                      </a:lnTo>
                      <a:lnTo>
                        <a:pt x="1206" y="866"/>
                      </a:lnTo>
                      <a:lnTo>
                        <a:pt x="1223" y="856"/>
                      </a:lnTo>
                      <a:lnTo>
                        <a:pt x="1238" y="845"/>
                      </a:lnTo>
                      <a:lnTo>
                        <a:pt x="1253" y="834"/>
                      </a:lnTo>
                      <a:lnTo>
                        <a:pt x="1269" y="820"/>
                      </a:lnTo>
                      <a:lnTo>
                        <a:pt x="1282" y="807"/>
                      </a:lnTo>
                      <a:lnTo>
                        <a:pt x="1296" y="792"/>
                      </a:lnTo>
                      <a:lnTo>
                        <a:pt x="1309" y="778"/>
                      </a:lnTo>
                      <a:lnTo>
                        <a:pt x="1321" y="761"/>
                      </a:lnTo>
                      <a:lnTo>
                        <a:pt x="1333" y="745"/>
                      </a:lnTo>
                      <a:lnTo>
                        <a:pt x="1344" y="728"/>
                      </a:lnTo>
                      <a:lnTo>
                        <a:pt x="1355" y="710"/>
                      </a:lnTo>
                      <a:lnTo>
                        <a:pt x="1364" y="692"/>
                      </a:lnTo>
                      <a:lnTo>
                        <a:pt x="1373" y="673"/>
                      </a:lnTo>
                      <a:lnTo>
                        <a:pt x="1381" y="653"/>
                      </a:lnTo>
                      <a:lnTo>
                        <a:pt x="1389" y="633"/>
                      </a:lnTo>
                      <a:lnTo>
                        <a:pt x="1396" y="612"/>
                      </a:lnTo>
                      <a:lnTo>
                        <a:pt x="1402" y="591"/>
                      </a:lnTo>
                      <a:lnTo>
                        <a:pt x="1407" y="569"/>
                      </a:lnTo>
                      <a:lnTo>
                        <a:pt x="1411" y="547"/>
                      </a:lnTo>
                      <a:lnTo>
                        <a:pt x="1414" y="524"/>
                      </a:lnTo>
                      <a:lnTo>
                        <a:pt x="1417" y="502"/>
                      </a:lnTo>
                      <a:lnTo>
                        <a:pt x="1418" y="478"/>
                      </a:lnTo>
                      <a:lnTo>
                        <a:pt x="1418" y="456"/>
                      </a:lnTo>
                      <a:lnTo>
                        <a:pt x="1418" y="432"/>
                      </a:lnTo>
                      <a:lnTo>
                        <a:pt x="1417" y="408"/>
                      </a:lnTo>
                      <a:lnTo>
                        <a:pt x="1414" y="386"/>
                      </a:lnTo>
                      <a:lnTo>
                        <a:pt x="1411" y="364"/>
                      </a:lnTo>
                      <a:lnTo>
                        <a:pt x="1407" y="341"/>
                      </a:lnTo>
                      <a:lnTo>
                        <a:pt x="1402" y="320"/>
                      </a:lnTo>
                      <a:lnTo>
                        <a:pt x="1396" y="299"/>
                      </a:lnTo>
                      <a:lnTo>
                        <a:pt x="1389" y="278"/>
                      </a:lnTo>
                      <a:lnTo>
                        <a:pt x="1381" y="258"/>
                      </a:lnTo>
                      <a:lnTo>
                        <a:pt x="1373" y="239"/>
                      </a:lnTo>
                      <a:lnTo>
                        <a:pt x="1364" y="219"/>
                      </a:lnTo>
                      <a:lnTo>
                        <a:pt x="1355" y="200"/>
                      </a:lnTo>
                      <a:lnTo>
                        <a:pt x="1344" y="183"/>
                      </a:lnTo>
                      <a:lnTo>
                        <a:pt x="1333" y="165"/>
                      </a:lnTo>
                      <a:lnTo>
                        <a:pt x="1321" y="149"/>
                      </a:lnTo>
                      <a:lnTo>
                        <a:pt x="1309" y="133"/>
                      </a:lnTo>
                      <a:lnTo>
                        <a:pt x="1296" y="118"/>
                      </a:lnTo>
                      <a:lnTo>
                        <a:pt x="1282" y="104"/>
                      </a:lnTo>
                      <a:lnTo>
                        <a:pt x="1269" y="91"/>
                      </a:lnTo>
                      <a:lnTo>
                        <a:pt x="1253" y="78"/>
                      </a:lnTo>
                      <a:lnTo>
                        <a:pt x="1238" y="66"/>
                      </a:lnTo>
                      <a:lnTo>
                        <a:pt x="1223" y="54"/>
                      </a:lnTo>
                      <a:lnTo>
                        <a:pt x="1206" y="44"/>
                      </a:lnTo>
                      <a:lnTo>
                        <a:pt x="1190" y="36"/>
                      </a:lnTo>
                      <a:lnTo>
                        <a:pt x="1174" y="27"/>
                      </a:lnTo>
                      <a:lnTo>
                        <a:pt x="1156" y="21"/>
                      </a:lnTo>
                      <a:lnTo>
                        <a:pt x="1138" y="14"/>
                      </a:lnTo>
                      <a:lnTo>
                        <a:pt x="1120" y="9"/>
                      </a:lnTo>
                      <a:lnTo>
                        <a:pt x="1102" y="5"/>
                      </a:lnTo>
                      <a:lnTo>
                        <a:pt x="1083" y="2"/>
                      </a:lnTo>
                      <a:lnTo>
                        <a:pt x="1064" y="1"/>
                      </a:lnTo>
                      <a:lnTo>
                        <a:pt x="1045" y="0"/>
                      </a:lnTo>
                      <a:lnTo>
                        <a:pt x="373" y="0"/>
                      </a:lnTo>
                    </a:path>
                  </a:pathLst>
                </a:cu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70" name="Rectangle 86"/>
                <p:cNvSpPr>
                  <a:spLocks noChangeArrowheads="1"/>
                </p:cNvSpPr>
                <p:nvPr/>
              </p:nvSpPr>
              <p:spPr bwMode="auto">
                <a:xfrm>
                  <a:off x="3061" y="2348"/>
                  <a:ext cx="402" cy="4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b="1" i="0" u="none" strike="noStrike" cap="none" normalizeH="0" baseline="0" dirty="0" smtClean="0">
                      <a:ln>
                        <a:noFill/>
                      </a:ln>
                      <a:solidFill>
                        <a:srgbClr val="000000"/>
                      </a:solidFill>
                      <a:effectLst/>
                      <a:latin typeface="Arial" pitchFamily="34" charset="0"/>
                      <a:ea typeface="Arial" pitchFamily="34" charset="0"/>
                      <a:cs typeface="Arial" pitchFamily="34" charset="0"/>
                    </a:rPr>
                    <a:t>START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71" name="Freeform 87"/>
                <p:cNvSpPr>
                  <a:spLocks/>
                </p:cNvSpPr>
                <p:nvPr/>
              </p:nvSpPr>
              <p:spPr bwMode="auto">
                <a:xfrm>
                  <a:off x="2503" y="12272"/>
                  <a:ext cx="1420" cy="911"/>
                </a:xfrm>
                <a:custGeom>
                  <a:avLst/>
                  <a:gdLst/>
                  <a:ahLst/>
                  <a:cxnLst>
                    <a:cxn ang="0">
                      <a:pos x="336" y="2"/>
                    </a:cxn>
                    <a:cxn ang="0">
                      <a:pos x="281" y="15"/>
                    </a:cxn>
                    <a:cxn ang="0">
                      <a:pos x="228" y="36"/>
                    </a:cxn>
                    <a:cxn ang="0">
                      <a:pos x="180" y="66"/>
                    </a:cxn>
                    <a:cxn ang="0">
                      <a:pos x="136" y="105"/>
                    </a:cxn>
                    <a:cxn ang="0">
                      <a:pos x="98" y="149"/>
                    </a:cxn>
                    <a:cxn ang="0">
                      <a:pos x="64" y="201"/>
                    </a:cxn>
                    <a:cxn ang="0">
                      <a:pos x="37" y="258"/>
                    </a:cxn>
                    <a:cxn ang="0">
                      <a:pos x="17" y="320"/>
                    </a:cxn>
                    <a:cxn ang="0">
                      <a:pos x="5" y="386"/>
                    </a:cxn>
                    <a:cxn ang="0">
                      <a:pos x="0" y="456"/>
                    </a:cxn>
                    <a:cxn ang="0">
                      <a:pos x="5" y="525"/>
                    </a:cxn>
                    <a:cxn ang="0">
                      <a:pos x="17" y="591"/>
                    </a:cxn>
                    <a:cxn ang="0">
                      <a:pos x="37" y="653"/>
                    </a:cxn>
                    <a:cxn ang="0">
                      <a:pos x="64" y="711"/>
                    </a:cxn>
                    <a:cxn ang="0">
                      <a:pos x="98" y="762"/>
                    </a:cxn>
                    <a:cxn ang="0">
                      <a:pos x="136" y="808"/>
                    </a:cxn>
                    <a:cxn ang="0">
                      <a:pos x="180" y="845"/>
                    </a:cxn>
                    <a:cxn ang="0">
                      <a:pos x="228" y="875"/>
                    </a:cxn>
                    <a:cxn ang="0">
                      <a:pos x="281" y="898"/>
                    </a:cxn>
                    <a:cxn ang="0">
                      <a:pos x="336" y="909"/>
                    </a:cxn>
                    <a:cxn ang="0">
                      <a:pos x="1045" y="911"/>
                    </a:cxn>
                    <a:cxn ang="0">
                      <a:pos x="1103" y="906"/>
                    </a:cxn>
                    <a:cxn ang="0">
                      <a:pos x="1157" y="891"/>
                    </a:cxn>
                    <a:cxn ang="0">
                      <a:pos x="1208" y="866"/>
                    </a:cxn>
                    <a:cxn ang="0">
                      <a:pos x="1254" y="834"/>
                    </a:cxn>
                    <a:cxn ang="0">
                      <a:pos x="1297" y="793"/>
                    </a:cxn>
                    <a:cxn ang="0">
                      <a:pos x="1334" y="745"/>
                    </a:cxn>
                    <a:cxn ang="0">
                      <a:pos x="1366" y="692"/>
                    </a:cxn>
                    <a:cxn ang="0">
                      <a:pos x="1390" y="633"/>
                    </a:cxn>
                    <a:cxn ang="0">
                      <a:pos x="1407" y="570"/>
                    </a:cxn>
                    <a:cxn ang="0">
                      <a:pos x="1418" y="502"/>
                    </a:cxn>
                    <a:cxn ang="0">
                      <a:pos x="1419" y="433"/>
                    </a:cxn>
                    <a:cxn ang="0">
                      <a:pos x="1412" y="364"/>
                    </a:cxn>
                    <a:cxn ang="0">
                      <a:pos x="1396" y="299"/>
                    </a:cxn>
                    <a:cxn ang="0">
                      <a:pos x="1374" y="238"/>
                    </a:cxn>
                    <a:cxn ang="0">
                      <a:pos x="1345" y="183"/>
                    </a:cxn>
                    <a:cxn ang="0">
                      <a:pos x="1310" y="133"/>
                    </a:cxn>
                    <a:cxn ang="0">
                      <a:pos x="1269" y="91"/>
                    </a:cxn>
                    <a:cxn ang="0">
                      <a:pos x="1223" y="55"/>
                    </a:cxn>
                    <a:cxn ang="0">
                      <a:pos x="1174" y="27"/>
                    </a:cxn>
                    <a:cxn ang="0">
                      <a:pos x="1121" y="9"/>
                    </a:cxn>
                    <a:cxn ang="0">
                      <a:pos x="1065" y="0"/>
                    </a:cxn>
                  </a:cxnLst>
                  <a:rect l="0" t="0" r="r" b="b"/>
                  <a:pathLst>
                    <a:path w="1420" h="911">
                      <a:moveTo>
                        <a:pt x="375" y="0"/>
                      </a:moveTo>
                      <a:lnTo>
                        <a:pt x="355" y="0"/>
                      </a:lnTo>
                      <a:lnTo>
                        <a:pt x="336" y="2"/>
                      </a:lnTo>
                      <a:lnTo>
                        <a:pt x="317" y="5"/>
                      </a:lnTo>
                      <a:lnTo>
                        <a:pt x="299" y="9"/>
                      </a:lnTo>
                      <a:lnTo>
                        <a:pt x="281" y="15"/>
                      </a:lnTo>
                      <a:lnTo>
                        <a:pt x="263" y="20"/>
                      </a:lnTo>
                      <a:lnTo>
                        <a:pt x="246" y="27"/>
                      </a:lnTo>
                      <a:lnTo>
                        <a:pt x="228" y="36"/>
                      </a:lnTo>
                      <a:lnTo>
                        <a:pt x="212" y="45"/>
                      </a:lnTo>
                      <a:lnTo>
                        <a:pt x="196" y="55"/>
                      </a:lnTo>
                      <a:lnTo>
                        <a:pt x="180" y="66"/>
                      </a:lnTo>
                      <a:lnTo>
                        <a:pt x="165" y="78"/>
                      </a:lnTo>
                      <a:lnTo>
                        <a:pt x="151" y="91"/>
                      </a:lnTo>
                      <a:lnTo>
                        <a:pt x="136" y="105"/>
                      </a:lnTo>
                      <a:lnTo>
                        <a:pt x="123" y="118"/>
                      </a:lnTo>
                      <a:lnTo>
                        <a:pt x="110" y="133"/>
                      </a:lnTo>
                      <a:lnTo>
                        <a:pt x="98" y="149"/>
                      </a:lnTo>
                      <a:lnTo>
                        <a:pt x="85" y="166"/>
                      </a:lnTo>
                      <a:lnTo>
                        <a:pt x="75" y="183"/>
                      </a:lnTo>
                      <a:lnTo>
                        <a:pt x="64" y="201"/>
                      </a:lnTo>
                      <a:lnTo>
                        <a:pt x="55" y="219"/>
                      </a:lnTo>
                      <a:lnTo>
                        <a:pt x="45" y="238"/>
                      </a:lnTo>
                      <a:lnTo>
                        <a:pt x="37" y="258"/>
                      </a:lnTo>
                      <a:lnTo>
                        <a:pt x="30" y="278"/>
                      </a:lnTo>
                      <a:lnTo>
                        <a:pt x="23" y="299"/>
                      </a:lnTo>
                      <a:lnTo>
                        <a:pt x="17" y="320"/>
                      </a:lnTo>
                      <a:lnTo>
                        <a:pt x="13" y="341"/>
                      </a:lnTo>
                      <a:lnTo>
                        <a:pt x="8" y="364"/>
                      </a:lnTo>
                      <a:lnTo>
                        <a:pt x="5" y="386"/>
                      </a:lnTo>
                      <a:lnTo>
                        <a:pt x="3" y="409"/>
                      </a:lnTo>
                      <a:lnTo>
                        <a:pt x="0" y="433"/>
                      </a:lnTo>
                      <a:lnTo>
                        <a:pt x="0" y="456"/>
                      </a:lnTo>
                      <a:lnTo>
                        <a:pt x="0" y="479"/>
                      </a:lnTo>
                      <a:lnTo>
                        <a:pt x="3" y="502"/>
                      </a:lnTo>
                      <a:lnTo>
                        <a:pt x="5" y="525"/>
                      </a:lnTo>
                      <a:lnTo>
                        <a:pt x="8" y="547"/>
                      </a:lnTo>
                      <a:lnTo>
                        <a:pt x="13" y="570"/>
                      </a:lnTo>
                      <a:lnTo>
                        <a:pt x="17" y="591"/>
                      </a:lnTo>
                      <a:lnTo>
                        <a:pt x="23" y="612"/>
                      </a:lnTo>
                      <a:lnTo>
                        <a:pt x="30" y="633"/>
                      </a:lnTo>
                      <a:lnTo>
                        <a:pt x="37" y="653"/>
                      </a:lnTo>
                      <a:lnTo>
                        <a:pt x="45" y="673"/>
                      </a:lnTo>
                      <a:lnTo>
                        <a:pt x="55" y="692"/>
                      </a:lnTo>
                      <a:lnTo>
                        <a:pt x="64" y="711"/>
                      </a:lnTo>
                      <a:lnTo>
                        <a:pt x="75" y="728"/>
                      </a:lnTo>
                      <a:lnTo>
                        <a:pt x="85" y="745"/>
                      </a:lnTo>
                      <a:lnTo>
                        <a:pt x="98" y="762"/>
                      </a:lnTo>
                      <a:lnTo>
                        <a:pt x="110" y="778"/>
                      </a:lnTo>
                      <a:lnTo>
                        <a:pt x="123" y="793"/>
                      </a:lnTo>
                      <a:lnTo>
                        <a:pt x="136" y="808"/>
                      </a:lnTo>
                      <a:lnTo>
                        <a:pt x="151" y="820"/>
                      </a:lnTo>
                      <a:lnTo>
                        <a:pt x="165" y="834"/>
                      </a:lnTo>
                      <a:lnTo>
                        <a:pt x="180" y="845"/>
                      </a:lnTo>
                      <a:lnTo>
                        <a:pt x="196" y="856"/>
                      </a:lnTo>
                      <a:lnTo>
                        <a:pt x="212" y="866"/>
                      </a:lnTo>
                      <a:lnTo>
                        <a:pt x="228" y="875"/>
                      </a:lnTo>
                      <a:lnTo>
                        <a:pt x="246" y="884"/>
                      </a:lnTo>
                      <a:lnTo>
                        <a:pt x="263" y="891"/>
                      </a:lnTo>
                      <a:lnTo>
                        <a:pt x="281" y="898"/>
                      </a:lnTo>
                      <a:lnTo>
                        <a:pt x="299" y="903"/>
                      </a:lnTo>
                      <a:lnTo>
                        <a:pt x="317" y="906"/>
                      </a:lnTo>
                      <a:lnTo>
                        <a:pt x="336" y="909"/>
                      </a:lnTo>
                      <a:lnTo>
                        <a:pt x="355" y="911"/>
                      </a:lnTo>
                      <a:lnTo>
                        <a:pt x="375" y="911"/>
                      </a:lnTo>
                      <a:lnTo>
                        <a:pt x="1045" y="911"/>
                      </a:lnTo>
                      <a:lnTo>
                        <a:pt x="1065" y="911"/>
                      </a:lnTo>
                      <a:lnTo>
                        <a:pt x="1083" y="909"/>
                      </a:lnTo>
                      <a:lnTo>
                        <a:pt x="1103" y="906"/>
                      </a:lnTo>
                      <a:lnTo>
                        <a:pt x="1121" y="903"/>
                      </a:lnTo>
                      <a:lnTo>
                        <a:pt x="1139" y="898"/>
                      </a:lnTo>
                      <a:lnTo>
                        <a:pt x="1157" y="891"/>
                      </a:lnTo>
                      <a:lnTo>
                        <a:pt x="1174" y="884"/>
                      </a:lnTo>
                      <a:lnTo>
                        <a:pt x="1191" y="875"/>
                      </a:lnTo>
                      <a:lnTo>
                        <a:pt x="1208" y="866"/>
                      </a:lnTo>
                      <a:lnTo>
                        <a:pt x="1223" y="856"/>
                      </a:lnTo>
                      <a:lnTo>
                        <a:pt x="1240" y="845"/>
                      </a:lnTo>
                      <a:lnTo>
                        <a:pt x="1254" y="834"/>
                      </a:lnTo>
                      <a:lnTo>
                        <a:pt x="1269" y="820"/>
                      </a:lnTo>
                      <a:lnTo>
                        <a:pt x="1284" y="808"/>
                      </a:lnTo>
                      <a:lnTo>
                        <a:pt x="1297" y="793"/>
                      </a:lnTo>
                      <a:lnTo>
                        <a:pt x="1310" y="778"/>
                      </a:lnTo>
                      <a:lnTo>
                        <a:pt x="1323" y="762"/>
                      </a:lnTo>
                      <a:lnTo>
                        <a:pt x="1334" y="745"/>
                      </a:lnTo>
                      <a:lnTo>
                        <a:pt x="1345" y="728"/>
                      </a:lnTo>
                      <a:lnTo>
                        <a:pt x="1355" y="711"/>
                      </a:lnTo>
                      <a:lnTo>
                        <a:pt x="1366" y="692"/>
                      </a:lnTo>
                      <a:lnTo>
                        <a:pt x="1374" y="673"/>
                      </a:lnTo>
                      <a:lnTo>
                        <a:pt x="1383" y="653"/>
                      </a:lnTo>
                      <a:lnTo>
                        <a:pt x="1390" y="633"/>
                      </a:lnTo>
                      <a:lnTo>
                        <a:pt x="1396" y="612"/>
                      </a:lnTo>
                      <a:lnTo>
                        <a:pt x="1402" y="591"/>
                      </a:lnTo>
                      <a:lnTo>
                        <a:pt x="1407" y="570"/>
                      </a:lnTo>
                      <a:lnTo>
                        <a:pt x="1412" y="547"/>
                      </a:lnTo>
                      <a:lnTo>
                        <a:pt x="1415" y="525"/>
                      </a:lnTo>
                      <a:lnTo>
                        <a:pt x="1418" y="502"/>
                      </a:lnTo>
                      <a:lnTo>
                        <a:pt x="1419" y="479"/>
                      </a:lnTo>
                      <a:lnTo>
                        <a:pt x="1420" y="456"/>
                      </a:lnTo>
                      <a:lnTo>
                        <a:pt x="1419" y="433"/>
                      </a:lnTo>
                      <a:lnTo>
                        <a:pt x="1418" y="409"/>
                      </a:lnTo>
                      <a:lnTo>
                        <a:pt x="1415" y="386"/>
                      </a:lnTo>
                      <a:lnTo>
                        <a:pt x="1412" y="364"/>
                      </a:lnTo>
                      <a:lnTo>
                        <a:pt x="1407" y="341"/>
                      </a:lnTo>
                      <a:lnTo>
                        <a:pt x="1402" y="320"/>
                      </a:lnTo>
                      <a:lnTo>
                        <a:pt x="1396" y="299"/>
                      </a:lnTo>
                      <a:lnTo>
                        <a:pt x="1390" y="278"/>
                      </a:lnTo>
                      <a:lnTo>
                        <a:pt x="1383" y="258"/>
                      </a:lnTo>
                      <a:lnTo>
                        <a:pt x="1374" y="238"/>
                      </a:lnTo>
                      <a:lnTo>
                        <a:pt x="1366" y="219"/>
                      </a:lnTo>
                      <a:lnTo>
                        <a:pt x="1355" y="201"/>
                      </a:lnTo>
                      <a:lnTo>
                        <a:pt x="1345" y="183"/>
                      </a:lnTo>
                      <a:lnTo>
                        <a:pt x="1334" y="166"/>
                      </a:lnTo>
                      <a:lnTo>
                        <a:pt x="1323" y="149"/>
                      </a:lnTo>
                      <a:lnTo>
                        <a:pt x="1310" y="133"/>
                      </a:lnTo>
                      <a:lnTo>
                        <a:pt x="1297" y="118"/>
                      </a:lnTo>
                      <a:lnTo>
                        <a:pt x="1284" y="105"/>
                      </a:lnTo>
                      <a:lnTo>
                        <a:pt x="1269" y="91"/>
                      </a:lnTo>
                      <a:lnTo>
                        <a:pt x="1254" y="78"/>
                      </a:lnTo>
                      <a:lnTo>
                        <a:pt x="1240" y="66"/>
                      </a:lnTo>
                      <a:lnTo>
                        <a:pt x="1223" y="55"/>
                      </a:lnTo>
                      <a:lnTo>
                        <a:pt x="1208" y="45"/>
                      </a:lnTo>
                      <a:lnTo>
                        <a:pt x="1191" y="36"/>
                      </a:lnTo>
                      <a:lnTo>
                        <a:pt x="1174" y="27"/>
                      </a:lnTo>
                      <a:lnTo>
                        <a:pt x="1157" y="20"/>
                      </a:lnTo>
                      <a:lnTo>
                        <a:pt x="1139" y="15"/>
                      </a:lnTo>
                      <a:lnTo>
                        <a:pt x="1121" y="9"/>
                      </a:lnTo>
                      <a:lnTo>
                        <a:pt x="1103" y="5"/>
                      </a:lnTo>
                      <a:lnTo>
                        <a:pt x="1083" y="2"/>
                      </a:lnTo>
                      <a:lnTo>
                        <a:pt x="1065" y="0"/>
                      </a:lnTo>
                      <a:lnTo>
                        <a:pt x="1045" y="0"/>
                      </a:lnTo>
                      <a:lnTo>
                        <a:pt x="375" y="0"/>
                      </a:lnTo>
                    </a:path>
                  </a:pathLst>
                </a:cu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72" name="Freeform 88"/>
                <p:cNvSpPr>
                  <a:spLocks/>
                </p:cNvSpPr>
                <p:nvPr/>
              </p:nvSpPr>
              <p:spPr bwMode="auto">
                <a:xfrm>
                  <a:off x="2517" y="10390"/>
                  <a:ext cx="1564" cy="1300"/>
                </a:xfrm>
                <a:custGeom>
                  <a:avLst/>
                  <a:gdLst/>
                  <a:ahLst/>
                  <a:cxnLst>
                    <a:cxn ang="0">
                      <a:pos x="312" y="0"/>
                    </a:cxn>
                    <a:cxn ang="0">
                      <a:pos x="327" y="30"/>
                    </a:cxn>
                    <a:cxn ang="0">
                      <a:pos x="31" y="1270"/>
                    </a:cxn>
                    <a:cxn ang="0">
                      <a:pos x="1236" y="1270"/>
                    </a:cxn>
                    <a:cxn ang="0">
                      <a:pos x="1531" y="30"/>
                    </a:cxn>
                    <a:cxn ang="0">
                      <a:pos x="327" y="30"/>
                    </a:cxn>
                    <a:cxn ang="0">
                      <a:pos x="312" y="0"/>
                    </a:cxn>
                    <a:cxn ang="0">
                      <a:pos x="1564" y="0"/>
                    </a:cxn>
                    <a:cxn ang="0">
                      <a:pos x="1252" y="1300"/>
                    </a:cxn>
                    <a:cxn ang="0">
                      <a:pos x="0" y="1300"/>
                    </a:cxn>
                    <a:cxn ang="0">
                      <a:pos x="312" y="0"/>
                    </a:cxn>
                  </a:cxnLst>
                  <a:rect l="0" t="0" r="r" b="b"/>
                  <a:pathLst>
                    <a:path w="1564" h="1300">
                      <a:moveTo>
                        <a:pt x="312" y="0"/>
                      </a:moveTo>
                      <a:lnTo>
                        <a:pt x="327" y="30"/>
                      </a:lnTo>
                      <a:lnTo>
                        <a:pt x="31" y="1270"/>
                      </a:lnTo>
                      <a:lnTo>
                        <a:pt x="1236" y="1270"/>
                      </a:lnTo>
                      <a:lnTo>
                        <a:pt x="1531" y="30"/>
                      </a:lnTo>
                      <a:lnTo>
                        <a:pt x="327" y="30"/>
                      </a:lnTo>
                      <a:lnTo>
                        <a:pt x="312" y="0"/>
                      </a:lnTo>
                      <a:lnTo>
                        <a:pt x="1564" y="0"/>
                      </a:lnTo>
                      <a:lnTo>
                        <a:pt x="1252" y="1300"/>
                      </a:lnTo>
                      <a:lnTo>
                        <a:pt x="0" y="1300"/>
                      </a:lnTo>
                      <a:lnTo>
                        <a:pt x="3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73" name="Line 89"/>
                <p:cNvSpPr>
                  <a:spLocks noChangeShapeType="1"/>
                </p:cNvSpPr>
                <p:nvPr/>
              </p:nvSpPr>
              <p:spPr bwMode="auto">
                <a:xfrm>
                  <a:off x="3213" y="11667"/>
                  <a:ext cx="1" cy="50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74" name="Freeform 90"/>
                <p:cNvSpPr>
                  <a:spLocks/>
                </p:cNvSpPr>
                <p:nvPr/>
              </p:nvSpPr>
              <p:spPr bwMode="auto">
                <a:xfrm>
                  <a:off x="3166" y="12138"/>
                  <a:ext cx="96" cy="120"/>
                </a:xfrm>
                <a:custGeom>
                  <a:avLst/>
                  <a:gdLst/>
                  <a:ahLst/>
                  <a:cxnLst>
                    <a:cxn ang="0">
                      <a:pos x="47" y="120"/>
                    </a:cxn>
                    <a:cxn ang="0">
                      <a:pos x="0" y="0"/>
                    </a:cxn>
                    <a:cxn ang="0">
                      <a:pos x="96" y="0"/>
                    </a:cxn>
                    <a:cxn ang="0">
                      <a:pos x="47" y="120"/>
                    </a:cxn>
                  </a:cxnLst>
                  <a:rect l="0" t="0" r="r" b="b"/>
                  <a:pathLst>
                    <a:path w="96" h="120">
                      <a:moveTo>
                        <a:pt x="47" y="120"/>
                      </a:moveTo>
                      <a:lnTo>
                        <a:pt x="0" y="0"/>
                      </a:lnTo>
                      <a:lnTo>
                        <a:pt x="96" y="0"/>
                      </a:lnTo>
                      <a:lnTo>
                        <a:pt x="47" y="120"/>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75" name="Freeform 91"/>
                <p:cNvSpPr>
                  <a:spLocks/>
                </p:cNvSpPr>
                <p:nvPr/>
              </p:nvSpPr>
              <p:spPr bwMode="auto">
                <a:xfrm>
                  <a:off x="2480" y="3685"/>
                  <a:ext cx="1562" cy="1297"/>
                </a:xfrm>
                <a:custGeom>
                  <a:avLst/>
                  <a:gdLst/>
                  <a:ahLst/>
                  <a:cxnLst>
                    <a:cxn ang="0">
                      <a:pos x="309" y="0"/>
                    </a:cxn>
                    <a:cxn ang="0">
                      <a:pos x="1562" y="0"/>
                    </a:cxn>
                    <a:cxn ang="0">
                      <a:pos x="1253" y="1297"/>
                    </a:cxn>
                    <a:cxn ang="0">
                      <a:pos x="0" y="1297"/>
                    </a:cxn>
                    <a:cxn ang="0">
                      <a:pos x="309" y="0"/>
                    </a:cxn>
                  </a:cxnLst>
                  <a:rect l="0" t="0" r="r" b="b"/>
                  <a:pathLst>
                    <a:path w="1562" h="1297">
                      <a:moveTo>
                        <a:pt x="309" y="0"/>
                      </a:moveTo>
                      <a:lnTo>
                        <a:pt x="1562" y="0"/>
                      </a:lnTo>
                      <a:lnTo>
                        <a:pt x="1253" y="1297"/>
                      </a:lnTo>
                      <a:lnTo>
                        <a:pt x="0" y="1297"/>
                      </a:lnTo>
                      <a:lnTo>
                        <a:pt x="309" y="0"/>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76" name="Freeform 92"/>
                <p:cNvSpPr>
                  <a:spLocks/>
                </p:cNvSpPr>
                <p:nvPr/>
              </p:nvSpPr>
              <p:spPr bwMode="auto">
                <a:xfrm>
                  <a:off x="2480" y="3685"/>
                  <a:ext cx="1564" cy="1299"/>
                </a:xfrm>
                <a:custGeom>
                  <a:avLst/>
                  <a:gdLst/>
                  <a:ahLst/>
                  <a:cxnLst>
                    <a:cxn ang="0">
                      <a:pos x="312" y="0"/>
                    </a:cxn>
                    <a:cxn ang="0">
                      <a:pos x="327" y="30"/>
                    </a:cxn>
                    <a:cxn ang="0">
                      <a:pos x="32" y="1269"/>
                    </a:cxn>
                    <a:cxn ang="0">
                      <a:pos x="1236" y="1269"/>
                    </a:cxn>
                    <a:cxn ang="0">
                      <a:pos x="1532" y="30"/>
                    </a:cxn>
                    <a:cxn ang="0">
                      <a:pos x="327" y="30"/>
                    </a:cxn>
                    <a:cxn ang="0">
                      <a:pos x="312" y="0"/>
                    </a:cxn>
                    <a:cxn ang="0">
                      <a:pos x="1564" y="0"/>
                    </a:cxn>
                    <a:cxn ang="0">
                      <a:pos x="1253" y="1299"/>
                    </a:cxn>
                    <a:cxn ang="0">
                      <a:pos x="0" y="1299"/>
                    </a:cxn>
                    <a:cxn ang="0">
                      <a:pos x="312" y="0"/>
                    </a:cxn>
                  </a:cxnLst>
                  <a:rect l="0" t="0" r="r" b="b"/>
                  <a:pathLst>
                    <a:path w="1564" h="1299">
                      <a:moveTo>
                        <a:pt x="312" y="0"/>
                      </a:moveTo>
                      <a:lnTo>
                        <a:pt x="327" y="30"/>
                      </a:lnTo>
                      <a:lnTo>
                        <a:pt x="32" y="1269"/>
                      </a:lnTo>
                      <a:lnTo>
                        <a:pt x="1236" y="1269"/>
                      </a:lnTo>
                      <a:lnTo>
                        <a:pt x="1532" y="30"/>
                      </a:lnTo>
                      <a:lnTo>
                        <a:pt x="327" y="30"/>
                      </a:lnTo>
                      <a:lnTo>
                        <a:pt x="312" y="0"/>
                      </a:lnTo>
                      <a:lnTo>
                        <a:pt x="1564" y="0"/>
                      </a:lnTo>
                      <a:lnTo>
                        <a:pt x="1253" y="1299"/>
                      </a:lnTo>
                      <a:lnTo>
                        <a:pt x="0" y="1299"/>
                      </a:lnTo>
                      <a:lnTo>
                        <a:pt x="3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77" name="Rectangle 93"/>
                <p:cNvSpPr>
                  <a:spLocks noChangeArrowheads="1"/>
                </p:cNvSpPr>
                <p:nvPr/>
              </p:nvSpPr>
              <p:spPr bwMode="auto">
                <a:xfrm>
                  <a:off x="2589" y="7344"/>
                  <a:ext cx="1420" cy="1150"/>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78" name="Line 94"/>
                <p:cNvSpPr>
                  <a:spLocks noChangeShapeType="1"/>
                </p:cNvSpPr>
                <p:nvPr/>
              </p:nvSpPr>
              <p:spPr bwMode="auto">
                <a:xfrm>
                  <a:off x="3299" y="8509"/>
                  <a:ext cx="1" cy="50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79" name="Freeform 95"/>
                <p:cNvSpPr>
                  <a:spLocks/>
                </p:cNvSpPr>
                <p:nvPr/>
              </p:nvSpPr>
              <p:spPr bwMode="auto">
                <a:xfrm>
                  <a:off x="3252" y="8979"/>
                  <a:ext cx="96" cy="120"/>
                </a:xfrm>
                <a:custGeom>
                  <a:avLst/>
                  <a:gdLst/>
                  <a:ahLst/>
                  <a:cxnLst>
                    <a:cxn ang="0">
                      <a:pos x="47" y="120"/>
                    </a:cxn>
                    <a:cxn ang="0">
                      <a:pos x="0" y="0"/>
                    </a:cxn>
                    <a:cxn ang="0">
                      <a:pos x="96" y="0"/>
                    </a:cxn>
                    <a:cxn ang="0">
                      <a:pos x="47" y="120"/>
                    </a:cxn>
                  </a:cxnLst>
                  <a:rect l="0" t="0" r="r" b="b"/>
                  <a:pathLst>
                    <a:path w="96" h="120">
                      <a:moveTo>
                        <a:pt x="47" y="120"/>
                      </a:moveTo>
                      <a:lnTo>
                        <a:pt x="0" y="0"/>
                      </a:lnTo>
                      <a:lnTo>
                        <a:pt x="96" y="0"/>
                      </a:lnTo>
                      <a:lnTo>
                        <a:pt x="47" y="120"/>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80" name="Line 96"/>
                <p:cNvSpPr>
                  <a:spLocks noChangeShapeType="1"/>
                </p:cNvSpPr>
                <p:nvPr/>
              </p:nvSpPr>
              <p:spPr bwMode="auto">
                <a:xfrm>
                  <a:off x="3284" y="6761"/>
                  <a:ext cx="1" cy="50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81" name="Freeform 97"/>
                <p:cNvSpPr>
                  <a:spLocks/>
                </p:cNvSpPr>
                <p:nvPr/>
              </p:nvSpPr>
              <p:spPr bwMode="auto">
                <a:xfrm>
                  <a:off x="3238" y="7232"/>
                  <a:ext cx="96" cy="120"/>
                </a:xfrm>
                <a:custGeom>
                  <a:avLst/>
                  <a:gdLst/>
                  <a:ahLst/>
                  <a:cxnLst>
                    <a:cxn ang="0">
                      <a:pos x="46" y="120"/>
                    </a:cxn>
                    <a:cxn ang="0">
                      <a:pos x="0" y="0"/>
                    </a:cxn>
                    <a:cxn ang="0">
                      <a:pos x="96" y="0"/>
                    </a:cxn>
                    <a:cxn ang="0">
                      <a:pos x="46" y="120"/>
                    </a:cxn>
                  </a:cxnLst>
                  <a:rect l="0" t="0" r="r" b="b"/>
                  <a:pathLst>
                    <a:path w="96" h="120">
                      <a:moveTo>
                        <a:pt x="46" y="120"/>
                      </a:moveTo>
                      <a:lnTo>
                        <a:pt x="0" y="0"/>
                      </a:lnTo>
                      <a:lnTo>
                        <a:pt x="96" y="0"/>
                      </a:lnTo>
                      <a:lnTo>
                        <a:pt x="46"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82" name="Line 98"/>
                <p:cNvSpPr>
                  <a:spLocks noChangeShapeType="1"/>
                </p:cNvSpPr>
                <p:nvPr/>
              </p:nvSpPr>
              <p:spPr bwMode="auto">
                <a:xfrm flipV="1">
                  <a:off x="1355" y="9454"/>
                  <a:ext cx="1573" cy="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83" name="Freeform 99"/>
                <p:cNvSpPr>
                  <a:spLocks/>
                </p:cNvSpPr>
                <p:nvPr/>
              </p:nvSpPr>
              <p:spPr bwMode="auto">
                <a:xfrm>
                  <a:off x="2913" y="9397"/>
                  <a:ext cx="99" cy="118"/>
                </a:xfrm>
                <a:custGeom>
                  <a:avLst/>
                  <a:gdLst/>
                  <a:ahLst/>
                  <a:cxnLst>
                    <a:cxn ang="0">
                      <a:pos x="99" y="57"/>
                    </a:cxn>
                    <a:cxn ang="0">
                      <a:pos x="0" y="118"/>
                    </a:cxn>
                    <a:cxn ang="0">
                      <a:pos x="0" y="0"/>
                    </a:cxn>
                    <a:cxn ang="0">
                      <a:pos x="99" y="57"/>
                    </a:cxn>
                  </a:cxnLst>
                  <a:rect l="0" t="0" r="r" b="b"/>
                  <a:pathLst>
                    <a:path w="99" h="118">
                      <a:moveTo>
                        <a:pt x="99" y="57"/>
                      </a:moveTo>
                      <a:lnTo>
                        <a:pt x="0" y="118"/>
                      </a:lnTo>
                      <a:lnTo>
                        <a:pt x="0" y="0"/>
                      </a:lnTo>
                      <a:lnTo>
                        <a:pt x="99"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84" name="Line 100"/>
                <p:cNvSpPr>
                  <a:spLocks noChangeShapeType="1"/>
                </p:cNvSpPr>
                <p:nvPr/>
              </p:nvSpPr>
              <p:spPr bwMode="auto">
                <a:xfrm>
                  <a:off x="3666" y="9454"/>
                  <a:ext cx="1515" cy="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4000"/>
                </a:p>
              </p:txBody>
            </p:sp>
            <p:sp>
              <p:nvSpPr>
                <p:cNvPr id="42085" name="Freeform 101"/>
                <p:cNvSpPr>
                  <a:spLocks/>
                </p:cNvSpPr>
                <p:nvPr/>
              </p:nvSpPr>
              <p:spPr bwMode="auto">
                <a:xfrm>
                  <a:off x="3582" y="9397"/>
                  <a:ext cx="97" cy="118"/>
                </a:xfrm>
                <a:custGeom>
                  <a:avLst/>
                  <a:gdLst/>
                  <a:ahLst/>
                  <a:cxnLst>
                    <a:cxn ang="0">
                      <a:pos x="0" y="57"/>
                    </a:cxn>
                    <a:cxn ang="0">
                      <a:pos x="97" y="0"/>
                    </a:cxn>
                    <a:cxn ang="0">
                      <a:pos x="97" y="118"/>
                    </a:cxn>
                    <a:cxn ang="0">
                      <a:pos x="0" y="57"/>
                    </a:cxn>
                  </a:cxnLst>
                  <a:rect l="0" t="0" r="r" b="b"/>
                  <a:pathLst>
                    <a:path w="97" h="118">
                      <a:moveTo>
                        <a:pt x="0" y="57"/>
                      </a:moveTo>
                      <a:lnTo>
                        <a:pt x="97" y="0"/>
                      </a:lnTo>
                      <a:lnTo>
                        <a:pt x="97" y="118"/>
                      </a:lnTo>
                      <a:lnTo>
                        <a:pt x="0" y="57"/>
                      </a:lnTo>
                      <a:close/>
                    </a:path>
                  </a:pathLst>
                </a:custGeom>
                <a:noFill/>
                <a:ln w="63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4000"/>
                </a:p>
              </p:txBody>
            </p:sp>
          </p:grpSp>
          <p:sp>
            <p:nvSpPr>
              <p:cNvPr id="42086" name="Rectangle 102"/>
              <p:cNvSpPr>
                <a:spLocks noChangeArrowheads="1"/>
              </p:cNvSpPr>
              <p:nvPr/>
            </p:nvSpPr>
            <p:spPr bwMode="auto">
              <a:xfrm>
                <a:off x="4992" y="7695"/>
                <a:ext cx="433" cy="4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b="1" i="0" u="none" strike="noStrike" cap="none" normalizeH="0" baseline="0" dirty="0" smtClean="0">
                    <a:ln>
                      <a:noFill/>
                    </a:ln>
                    <a:solidFill>
                      <a:srgbClr val="000000"/>
                    </a:solidFill>
                    <a:effectLst/>
                    <a:latin typeface="Arial" pitchFamily="34" charset="0"/>
                    <a:ea typeface="Arial" pitchFamily="34" charset="0"/>
                    <a:cs typeface="Arial" pitchFamily="34" charset="0"/>
                  </a:rPr>
                  <a:t> = X + 1</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2087" name="Rectangle 103"/>
            <p:cNvSpPr>
              <a:spLocks noChangeArrowheads="1"/>
            </p:cNvSpPr>
            <p:nvPr/>
          </p:nvSpPr>
          <p:spPr bwMode="auto">
            <a:xfrm>
              <a:off x="5530" y="7877"/>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88" name="Rectangle 104"/>
            <p:cNvSpPr>
              <a:spLocks noChangeArrowheads="1"/>
            </p:cNvSpPr>
            <p:nvPr/>
          </p:nvSpPr>
          <p:spPr bwMode="auto">
            <a:xfrm>
              <a:off x="4310" y="5000"/>
              <a:ext cx="352" cy="6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Calibri" pitchFamily="34" charset="0"/>
                  <a:ea typeface="Arial" pitchFamily="34" charset="0"/>
                  <a:cs typeface="AL-Mohanad" charset="-78"/>
                </a:rPr>
                <a:t>صفر</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89" name="Rectangle 105"/>
            <p:cNvSpPr>
              <a:spLocks noChangeArrowheads="1"/>
            </p:cNvSpPr>
            <p:nvPr/>
          </p:nvSpPr>
          <p:spPr bwMode="auto">
            <a:xfrm>
              <a:off x="4622" y="5689"/>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90" name="Rectangle 106"/>
            <p:cNvSpPr>
              <a:spLocks noChangeArrowheads="1"/>
            </p:cNvSpPr>
            <p:nvPr/>
          </p:nvSpPr>
          <p:spPr bwMode="auto">
            <a:xfrm>
              <a:off x="4692" y="4977"/>
              <a:ext cx="144" cy="6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Calibri" pitchFamily="34" charset="0"/>
                  <a:ea typeface="Arial" pitchFamily="34" charset="0"/>
                  <a:cs typeface="AL-Mohanad" charset="-78"/>
                </a:rPr>
                <a:t>من</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91" name="Rectangle 107"/>
            <p:cNvSpPr>
              <a:spLocks noChangeArrowheads="1"/>
            </p:cNvSpPr>
            <p:nvPr/>
          </p:nvSpPr>
          <p:spPr bwMode="auto">
            <a:xfrm>
              <a:off x="5010" y="5751"/>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92" name="Rectangle 108"/>
            <p:cNvSpPr>
              <a:spLocks noChangeArrowheads="1"/>
            </p:cNvSpPr>
            <p:nvPr/>
          </p:nvSpPr>
          <p:spPr bwMode="auto">
            <a:xfrm>
              <a:off x="4990" y="5000"/>
              <a:ext cx="382" cy="6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Calibri" pitchFamily="34" charset="0"/>
                  <a:ea typeface="Arial" pitchFamily="34" charset="0"/>
                  <a:cs typeface="AL-Mohanad" charset="-78"/>
                </a:rPr>
                <a:t>أكبر</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93" name="Rectangle 109"/>
            <p:cNvSpPr>
              <a:spLocks noChangeArrowheads="1"/>
            </p:cNvSpPr>
            <p:nvPr/>
          </p:nvSpPr>
          <p:spPr bwMode="auto">
            <a:xfrm>
              <a:off x="5497" y="5751"/>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2094" name="Rectangle 110"/>
            <p:cNvSpPr>
              <a:spLocks noChangeArrowheads="1"/>
            </p:cNvSpPr>
            <p:nvPr/>
          </p:nvSpPr>
          <p:spPr bwMode="auto">
            <a:xfrm>
              <a:off x="1125" y="5328"/>
              <a:ext cx="343" cy="6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Calibri" pitchFamily="34" charset="0"/>
                  <a:ea typeface="Arial" pitchFamily="34" charset="0"/>
                  <a:cs typeface="AL-Mohanad" charset="-78"/>
                </a:rPr>
                <a:t>صفر</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96" name="Rectangle 112"/>
            <p:cNvSpPr>
              <a:spLocks noChangeArrowheads="1"/>
            </p:cNvSpPr>
            <p:nvPr/>
          </p:nvSpPr>
          <p:spPr bwMode="auto">
            <a:xfrm>
              <a:off x="1550" y="5298"/>
              <a:ext cx="144" cy="6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Calibri" pitchFamily="34" charset="0"/>
                  <a:ea typeface="Arial" pitchFamily="34" charset="0"/>
                  <a:cs typeface="AL-Mohanad" charset="-78"/>
                </a:rPr>
                <a:t>من</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98" name="Rectangle 114"/>
            <p:cNvSpPr>
              <a:spLocks noChangeArrowheads="1"/>
            </p:cNvSpPr>
            <p:nvPr/>
          </p:nvSpPr>
          <p:spPr bwMode="auto">
            <a:xfrm>
              <a:off x="1805" y="5200"/>
              <a:ext cx="286" cy="6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Calibri" pitchFamily="34" charset="0"/>
                  <a:ea typeface="Arial" pitchFamily="34" charset="0"/>
                  <a:cs typeface="AL-Mohanad" charset="-78"/>
                </a:rPr>
                <a:t>أصغر</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99" name="Rectangle 115"/>
            <p:cNvSpPr>
              <a:spLocks noChangeArrowheads="1"/>
            </p:cNvSpPr>
            <p:nvPr/>
          </p:nvSpPr>
          <p:spPr bwMode="auto">
            <a:xfrm>
              <a:off x="2273" y="5781"/>
              <a:ext cx="41" cy="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smtClean="0">
                  <a:ln>
                    <a:noFill/>
                  </a:ln>
                  <a:solidFill>
                    <a:srgbClr val="000000"/>
                  </a:solidFill>
                  <a:effectLst/>
                  <a:latin typeface="Calibri" pitchFamily="34" charset="0"/>
                  <a:ea typeface="Arial"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grpSp>
      <p:sp>
        <p:nvSpPr>
          <p:cNvPr id="111" name="عنصر نائب للتاريخ 110"/>
          <p:cNvSpPr>
            <a:spLocks noGrp="1"/>
          </p:cNvSpPr>
          <p:nvPr>
            <p:ph type="dt" sz="half" idx="10"/>
          </p:nvPr>
        </p:nvSpPr>
        <p:spPr/>
        <p:txBody>
          <a:bodyPr/>
          <a:lstStyle/>
          <a:p>
            <a:r>
              <a:rPr lang="ar-SA" smtClean="0"/>
              <a:t>19/02/1432</a:t>
            </a:r>
            <a:endParaRPr lang="ar-SA"/>
          </a:p>
        </p:txBody>
      </p:sp>
      <p:sp>
        <p:nvSpPr>
          <p:cNvPr id="112" name="عنصر نائب لرقم الشريحة 111"/>
          <p:cNvSpPr>
            <a:spLocks noGrp="1"/>
          </p:cNvSpPr>
          <p:nvPr>
            <p:ph type="sldNum" sz="quarter" idx="12"/>
          </p:nvPr>
        </p:nvSpPr>
        <p:spPr/>
        <p:txBody>
          <a:bodyPr/>
          <a:lstStyle/>
          <a:p>
            <a:fld id="{815E6D2D-C790-4E1B-B5CF-68B335BF6A9C}" type="slidenum">
              <a:rPr lang="ar-SA" smtClean="0"/>
              <a:pPr/>
              <a:t>36</a:t>
            </a:fld>
            <a:endParaRPr lang="ar-SA"/>
          </a:p>
        </p:txBody>
      </p:sp>
      <p:sp>
        <p:nvSpPr>
          <p:cNvPr id="113" name="عنصر نائب للتذييل 112"/>
          <p:cNvSpPr>
            <a:spLocks noGrp="1"/>
          </p:cNvSpPr>
          <p:nvPr>
            <p:ph type="ftr" sz="quarter" idx="11"/>
          </p:nvPr>
        </p:nvSpPr>
        <p:spPr/>
        <p:txBody>
          <a:bodyPr/>
          <a:lstStyle/>
          <a:p>
            <a:r>
              <a:rPr lang="ar-SA" smtClean="0"/>
              <a:t>أساسيات برمجة الحاسب</a:t>
            </a:r>
            <a:endParaRPr lang="ar-SA"/>
          </a:p>
        </p:txBody>
      </p:sp>
      <p:sp>
        <p:nvSpPr>
          <p:cNvPr id="114" name="مستطيل 113"/>
          <p:cNvSpPr/>
          <p:nvPr/>
        </p:nvSpPr>
        <p:spPr>
          <a:xfrm>
            <a:off x="3786182" y="428604"/>
            <a:ext cx="485908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eaLnBrk="0" fontAlgn="base" hangingPunct="0">
              <a:spcBef>
                <a:spcPct val="0"/>
              </a:spcBef>
              <a:spcAft>
                <a:spcPct val="0"/>
              </a:spcAft>
              <a:buFont typeface="+mj-lt"/>
              <a:buAutoNum type="arabicPeriod" startAt="2"/>
              <a:tabLst>
                <a:tab pos="581025" algn="l"/>
              </a:tabLst>
            </a:pPr>
            <a:r>
              <a:rPr lang="ar-SA" sz="2000" dirty="0" smtClean="0">
                <a:latin typeface="Arial" pitchFamily="34" charset="0"/>
                <a:ea typeface="Times New Roman" pitchFamily="18" charset="0"/>
                <a:cs typeface="AL-Mohanad" charset="-78"/>
              </a:rPr>
              <a:t>خوارزمية سير البرنامج لحل هذه المسألة كما يلي:</a:t>
            </a:r>
            <a:r>
              <a:rPr lang="en-US" sz="2000" dirty="0" smtClean="0">
                <a:latin typeface="Arial" pitchFamily="34" charset="0"/>
                <a:ea typeface="Times New Roman" pitchFamily="18" charset="0"/>
                <a:cs typeface="AL-Mohanad" charset="-78"/>
              </a:rPr>
              <a:t> </a:t>
            </a:r>
            <a:endParaRPr lang="ar-SA" sz="2000" dirty="0" smtClean="0">
              <a:latin typeface="Arial" pitchFamily="34" charset="0"/>
              <a:ea typeface="Times New Roman" pitchFamily="18" charset="0"/>
              <a:cs typeface="AL-Mohanad"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19/02/1432</a:t>
            </a:r>
            <a:endParaRPr lang="ar-SA"/>
          </a:p>
        </p:txBody>
      </p:sp>
      <p:sp>
        <p:nvSpPr>
          <p:cNvPr id="3" name="عنصر نائب للتذييل 2"/>
          <p:cNvSpPr>
            <a:spLocks noGrp="1"/>
          </p:cNvSpPr>
          <p:nvPr>
            <p:ph type="ftr" sz="quarter" idx="11"/>
          </p:nvPr>
        </p:nvSpPr>
        <p:spPr/>
        <p:txBody>
          <a:bodyPr/>
          <a:lstStyle/>
          <a:p>
            <a:r>
              <a:rPr lang="ar-SA" smtClean="0"/>
              <a:t>أساسيات برمجة الحاسب</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37</a:t>
            </a:fld>
            <a:endParaRPr lang="ar-SA"/>
          </a:p>
        </p:txBody>
      </p:sp>
      <p:sp>
        <p:nvSpPr>
          <p:cNvPr id="71760" name="Rectangle 80"/>
          <p:cNvSpPr>
            <a:spLocks noChangeArrowheads="1"/>
          </p:cNvSpPr>
          <p:nvPr/>
        </p:nvSpPr>
        <p:spPr bwMode="auto">
          <a:xfrm>
            <a:off x="500033" y="363674"/>
            <a:ext cx="7643867" cy="163121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chemeClr val="tx1"/>
                </a:solidFill>
                <a:effectLst/>
                <a:latin typeface="Arial" pitchFamily="34" charset="0"/>
                <a:ea typeface="Times New Roman" pitchFamily="18" charset="0"/>
                <a:cs typeface="AL-Mohanad" pitchFamily="2" charset="-78"/>
              </a:rPr>
              <a:t>خ</a:t>
            </a:r>
            <a:r>
              <a:rPr kumimoji="0" lang="ar-SA" sz="2800" b="1" i="0" u="sng" strike="noStrike" cap="none" normalizeH="0" baseline="0" dirty="0" smtClean="0" bmk="">
                <a:ln>
                  <a:noFill/>
                </a:ln>
                <a:solidFill>
                  <a:schemeClr val="tx1"/>
                </a:solidFill>
                <a:effectLst/>
                <a:latin typeface="Arial" pitchFamily="34" charset="0"/>
                <a:ea typeface="Times New Roman" pitchFamily="18" charset="0"/>
                <a:cs typeface="AL-Mohanad" pitchFamily="2" charset="-78"/>
              </a:rPr>
              <a:t>رائط الدوران الواحد</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800" b="1" i="0" u="sng"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هذه الخرائط نحتاج إليها لإعادة عملية أو مجموعة من العمليات في البرنامج عدد</a:t>
            </a:r>
            <a:r>
              <a:rPr kumimoji="0" lang="ar-SA" sz="2000" b="0" i="0" u="none" strike="noStrike" cap="none" normalizeH="0" dirty="0" smtClean="0">
                <a:ln>
                  <a:noFill/>
                </a:ln>
                <a:solidFill>
                  <a:schemeClr val="tx1"/>
                </a:solidFill>
                <a:effectLst/>
                <a:latin typeface="Arial" pitchFamily="34" charset="0"/>
                <a:ea typeface="Times New Roman" pitchFamily="18" charset="0"/>
                <a:cs typeface="AL-Mohanad" pitchFamily="2" charset="-78"/>
              </a:rPr>
              <a:t>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محدودا أو لا محدود من المرات،</a:t>
            </a:r>
            <a:r>
              <a:rPr kumimoji="0" lang="ar-SA" sz="2000" b="0" i="0" u="none" strike="noStrike" cap="none" normalizeH="0" dirty="0" smtClean="0">
                <a:ln>
                  <a:noFill/>
                </a:ln>
                <a:solidFill>
                  <a:schemeClr val="tx1"/>
                </a:solidFill>
                <a:effectLst/>
                <a:latin typeface="Arial" pitchFamily="34" charset="0"/>
                <a:ea typeface="Times New Roman" pitchFamily="18" charset="0"/>
                <a:cs typeface="AL-Mohanad" pitchFamily="2" charset="-78"/>
              </a:rPr>
              <a:t>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وتسمى أحيانا </a:t>
            </a:r>
            <a:r>
              <a:rPr kumimoji="0" lang="ar-SA" sz="2400" b="1" i="0" u="sng" strike="noStrike" cap="none" normalizeH="0" baseline="0" dirty="0" smtClean="0">
                <a:ln>
                  <a:noFill/>
                </a:ln>
                <a:solidFill>
                  <a:schemeClr val="tx1"/>
                </a:solidFill>
                <a:effectLst/>
                <a:latin typeface="Arial" pitchFamily="34" charset="0"/>
                <a:ea typeface="Times New Roman" pitchFamily="18" charset="0"/>
                <a:cs typeface="AL-Mohanad" pitchFamily="2" charset="-78"/>
              </a:rPr>
              <a:t>خرائط الدوران البسيط</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92" name="Picture 112"/>
          <p:cNvPicPr>
            <a:picLocks noChangeAspect="1" noChangeArrowheads="1"/>
          </p:cNvPicPr>
          <p:nvPr/>
        </p:nvPicPr>
        <p:blipFill>
          <a:blip r:embed="rId2" cstate="print"/>
          <a:srcRect/>
          <a:stretch>
            <a:fillRect/>
          </a:stretch>
        </p:blipFill>
        <p:spPr bwMode="auto">
          <a:xfrm>
            <a:off x="500034" y="2285992"/>
            <a:ext cx="7715304" cy="3571900"/>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19/02/1432</a:t>
            </a:r>
            <a:endParaRPr lang="ar-SA"/>
          </a:p>
        </p:txBody>
      </p:sp>
      <p:sp>
        <p:nvSpPr>
          <p:cNvPr id="3" name="عنصر نائب للتذييل 2"/>
          <p:cNvSpPr>
            <a:spLocks noGrp="1"/>
          </p:cNvSpPr>
          <p:nvPr>
            <p:ph type="ftr" sz="quarter" idx="11"/>
          </p:nvPr>
        </p:nvSpPr>
        <p:spPr/>
        <p:txBody>
          <a:bodyPr/>
          <a:lstStyle/>
          <a:p>
            <a:r>
              <a:rPr lang="ar-SA" smtClean="0"/>
              <a:t>أساسيات برمجة الحاسب</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38</a:t>
            </a:fld>
            <a:endParaRPr lang="ar-SA"/>
          </a:p>
        </p:txBody>
      </p:sp>
      <p:sp>
        <p:nvSpPr>
          <p:cNvPr id="67723" name="Rectangle 139"/>
          <p:cNvSpPr>
            <a:spLocks noChangeArrowheads="1"/>
          </p:cNvSpPr>
          <p:nvPr/>
        </p:nvSpPr>
        <p:spPr bwMode="auto">
          <a:xfrm>
            <a:off x="1500166" y="440068"/>
            <a:ext cx="6500858" cy="107721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مثال 7:</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ارسم خريطة سير البرنامج لإشارات السير الضوئية (اشارات المرور)</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الحل: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7735" name="Rectangle 15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7736" name="Rectangle 152"/>
          <p:cNvSpPr>
            <a:spLocks noChangeArrowheads="1"/>
          </p:cNvSpPr>
          <p:nvPr/>
        </p:nvSpPr>
        <p:spPr bwMode="auto">
          <a:xfrm>
            <a:off x="0" y="602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67737" name="Picture 153"/>
          <p:cNvPicPr>
            <a:picLocks noChangeAspect="1" noChangeArrowheads="1"/>
          </p:cNvPicPr>
          <p:nvPr/>
        </p:nvPicPr>
        <p:blipFill>
          <a:blip r:embed="rId2" cstate="print"/>
          <a:srcRect/>
          <a:stretch>
            <a:fillRect/>
          </a:stretch>
        </p:blipFill>
        <p:spPr bwMode="auto">
          <a:xfrm>
            <a:off x="1500166" y="1509733"/>
            <a:ext cx="6715172" cy="4848225"/>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19/02/1432</a:t>
            </a:r>
            <a:endParaRPr lang="ar-SA"/>
          </a:p>
        </p:txBody>
      </p:sp>
      <p:sp>
        <p:nvSpPr>
          <p:cNvPr id="3" name="عنصر نائب للتذييل 2"/>
          <p:cNvSpPr>
            <a:spLocks noGrp="1"/>
          </p:cNvSpPr>
          <p:nvPr>
            <p:ph type="ftr" sz="quarter" idx="11"/>
          </p:nvPr>
        </p:nvSpPr>
        <p:spPr/>
        <p:txBody>
          <a:bodyPr/>
          <a:lstStyle/>
          <a:p>
            <a:r>
              <a:rPr lang="ar-SA" smtClean="0"/>
              <a:t>أساسيات برمجة الحاسب</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39</a:t>
            </a:fld>
            <a:endParaRPr lang="ar-SA"/>
          </a:p>
        </p:txBody>
      </p:sp>
      <p:sp>
        <p:nvSpPr>
          <p:cNvPr id="66561" name="Rectangle 1"/>
          <p:cNvSpPr>
            <a:spLocks noChangeArrowheads="1"/>
          </p:cNvSpPr>
          <p:nvPr/>
        </p:nvSpPr>
        <p:spPr bwMode="auto">
          <a:xfrm>
            <a:off x="2643174" y="1142984"/>
            <a:ext cx="6143636" cy="424731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22275" algn="l"/>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مثال 8:</a:t>
            </a:r>
          </a:p>
          <a:p>
            <a:pPr marL="0" marR="0" lvl="0" indent="0" algn="r" defTabSz="914400" rtl="1" eaLnBrk="0" fontAlgn="base" latinLnBrk="0" hangingPunct="0">
              <a:lnSpc>
                <a:spcPct val="150000"/>
              </a:lnSpc>
              <a:spcBef>
                <a:spcPct val="0"/>
              </a:spcBef>
              <a:spcAft>
                <a:spcPct val="0"/>
              </a:spcAft>
              <a:buClrTx/>
              <a:buSzTx/>
              <a:buFontTx/>
              <a:buNone/>
              <a:tabLst>
                <a:tab pos="422275"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ارسم خريطة سير البرنامج لإيجاد مساحة مجموعة من الدوائر أنصاف أقطارها معلومة</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tab pos="422275" algn="l"/>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الحل : </a:t>
            </a:r>
          </a:p>
          <a:p>
            <a:pPr lvl="2" indent="530225" eaLnBrk="0" fontAlgn="base" hangingPunct="0">
              <a:lnSpc>
                <a:spcPct val="150000"/>
              </a:lnSpc>
              <a:spcBef>
                <a:spcPct val="0"/>
              </a:spcBef>
              <a:spcAft>
                <a:spcPct val="0"/>
              </a:spcAft>
              <a:buFont typeface="+mj-lt"/>
              <a:buAutoNum type="arabicPeriod"/>
              <a:tabLst>
                <a:tab pos="422275"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اقرأ نصف قطر الدائرة</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2" indent="530225" eaLnBrk="0" fontAlgn="base" hangingPunct="0">
              <a:lnSpc>
                <a:spcPct val="150000"/>
              </a:lnSpc>
              <a:spcBef>
                <a:spcPct val="0"/>
              </a:spcBef>
              <a:spcAft>
                <a:spcPct val="0"/>
              </a:spcAft>
              <a:buFont typeface="+mj-lt"/>
              <a:buAutoNum type="arabicPeriod"/>
              <a:tabLst>
                <a:tab pos="422275"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أوجد مساحة الدائرة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2" indent="530225" eaLnBrk="0" fontAlgn="base" hangingPunct="0">
              <a:lnSpc>
                <a:spcPct val="150000"/>
              </a:lnSpc>
              <a:spcBef>
                <a:spcPct val="0"/>
              </a:spcBef>
              <a:spcAft>
                <a:spcPct val="0"/>
              </a:spcAft>
              <a:buFont typeface="+mj-lt"/>
              <a:buAutoNum type="arabicPeriod"/>
              <a:tabLst>
                <a:tab pos="422275"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اطبع قيم كل من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A,R</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2" indent="530225" eaLnBrk="0" fontAlgn="base" hangingPunct="0">
              <a:lnSpc>
                <a:spcPct val="150000"/>
              </a:lnSpc>
              <a:spcBef>
                <a:spcPct val="0"/>
              </a:spcBef>
              <a:spcAft>
                <a:spcPct val="0"/>
              </a:spcAft>
              <a:tabLst>
                <a:tab pos="422275"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هل هناك المزيد من الدوائر ؟  إذا كان نعم عد للخطوة 1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2" indent="530225" eaLnBrk="0" fontAlgn="base" hangingPunct="0">
              <a:lnSpc>
                <a:spcPct val="150000"/>
              </a:lnSpc>
              <a:spcBef>
                <a:spcPct val="0"/>
              </a:spcBef>
              <a:spcAft>
                <a:spcPct val="0"/>
              </a:spcAft>
              <a:buFont typeface="+mj-lt"/>
              <a:buAutoNum type="arabicPeriod" startAt="2"/>
              <a:tabLst>
                <a:tab pos="422275"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أما إذا كان لا  فتوقف</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6562" name="Picture 2"/>
          <p:cNvPicPr>
            <a:picLocks noChangeAspect="1" noChangeArrowheads="1"/>
          </p:cNvPicPr>
          <p:nvPr/>
        </p:nvPicPr>
        <p:blipFill>
          <a:blip r:embed="rId2" cstate="print"/>
          <a:srcRect/>
          <a:stretch>
            <a:fillRect/>
          </a:stretch>
        </p:blipFill>
        <p:spPr bwMode="auto">
          <a:xfrm>
            <a:off x="285720" y="571480"/>
            <a:ext cx="2257425" cy="5867420"/>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500694" y="571480"/>
            <a:ext cx="2914650" cy="381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1857356" y="1428736"/>
            <a:ext cx="6191250" cy="561975"/>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5429256" y="2428868"/>
            <a:ext cx="2990850" cy="2667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cstate="print"/>
          <a:srcRect/>
          <a:stretch>
            <a:fillRect/>
          </a:stretch>
        </p:blipFill>
        <p:spPr bwMode="auto">
          <a:xfrm>
            <a:off x="4143372" y="2928934"/>
            <a:ext cx="3019425" cy="838200"/>
          </a:xfrm>
          <a:prstGeom prst="rect">
            <a:avLst/>
          </a:prstGeom>
          <a:noFill/>
          <a:ln w="9525">
            <a:noFill/>
            <a:miter lim="800000"/>
            <a:headEnd/>
            <a:tailEnd/>
          </a:ln>
          <a:effectLst/>
        </p:spPr>
      </p:pic>
      <p:pic>
        <p:nvPicPr>
          <p:cNvPr id="6150" name="Picture 6"/>
          <p:cNvPicPr>
            <a:picLocks noChangeAspect="1" noChangeArrowheads="1"/>
          </p:cNvPicPr>
          <p:nvPr/>
        </p:nvPicPr>
        <p:blipFill>
          <a:blip r:embed="rId6" cstate="print"/>
          <a:srcRect/>
          <a:stretch>
            <a:fillRect/>
          </a:stretch>
        </p:blipFill>
        <p:spPr bwMode="auto">
          <a:xfrm>
            <a:off x="6072198" y="3857628"/>
            <a:ext cx="2476500" cy="342900"/>
          </a:xfrm>
          <a:prstGeom prst="rect">
            <a:avLst/>
          </a:prstGeom>
          <a:noFill/>
          <a:ln w="9525">
            <a:noFill/>
            <a:miter lim="800000"/>
            <a:headEnd/>
            <a:tailEnd/>
          </a:ln>
          <a:effectLst/>
        </p:spPr>
      </p:pic>
      <p:pic>
        <p:nvPicPr>
          <p:cNvPr id="6151" name="Picture 7"/>
          <p:cNvPicPr>
            <a:picLocks noChangeAspect="1" noChangeArrowheads="1"/>
          </p:cNvPicPr>
          <p:nvPr/>
        </p:nvPicPr>
        <p:blipFill>
          <a:blip r:embed="rId7" cstate="print"/>
          <a:srcRect/>
          <a:stretch>
            <a:fillRect/>
          </a:stretch>
        </p:blipFill>
        <p:spPr bwMode="auto">
          <a:xfrm>
            <a:off x="1857356" y="4429132"/>
            <a:ext cx="6257925" cy="1304925"/>
          </a:xfrm>
          <a:prstGeom prst="rect">
            <a:avLst/>
          </a:prstGeom>
          <a:noFill/>
          <a:ln w="9525">
            <a:noFill/>
            <a:miter lim="800000"/>
            <a:headEnd/>
            <a:tailEnd/>
          </a:ln>
          <a:effectLst/>
        </p:spPr>
      </p:pic>
      <p:sp>
        <p:nvSpPr>
          <p:cNvPr id="8" name="عنصر نائب للتاريخ 7"/>
          <p:cNvSpPr>
            <a:spLocks noGrp="1"/>
          </p:cNvSpPr>
          <p:nvPr>
            <p:ph type="dt" sz="half" idx="10"/>
          </p:nvPr>
        </p:nvSpPr>
        <p:spPr/>
        <p:txBody>
          <a:bodyPr/>
          <a:lstStyle/>
          <a:p>
            <a:r>
              <a:rPr lang="ar-SA" smtClean="0"/>
              <a:t>19/02/1432</a:t>
            </a:r>
            <a:endParaRPr lang="ar-SA"/>
          </a:p>
        </p:txBody>
      </p:sp>
      <p:sp>
        <p:nvSpPr>
          <p:cNvPr id="9" name="عنصر نائب لرقم الشريحة 8"/>
          <p:cNvSpPr>
            <a:spLocks noGrp="1"/>
          </p:cNvSpPr>
          <p:nvPr>
            <p:ph type="sldNum" sz="quarter" idx="12"/>
          </p:nvPr>
        </p:nvSpPr>
        <p:spPr/>
        <p:txBody>
          <a:bodyPr/>
          <a:lstStyle/>
          <a:p>
            <a:fld id="{815E6D2D-C790-4E1B-B5CF-68B335BF6A9C}" type="slidenum">
              <a:rPr lang="ar-SA" smtClean="0"/>
              <a:pPr/>
              <a:t>4</a:t>
            </a:fld>
            <a:endParaRPr lang="ar-SA"/>
          </a:p>
        </p:txBody>
      </p:sp>
      <p:sp>
        <p:nvSpPr>
          <p:cNvPr id="10" name="عنصر نائب للتذييل 9"/>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19/02/1432</a:t>
            </a:r>
            <a:endParaRPr lang="ar-SA"/>
          </a:p>
        </p:txBody>
      </p:sp>
      <p:sp>
        <p:nvSpPr>
          <p:cNvPr id="3" name="عنصر نائب للتذييل 2"/>
          <p:cNvSpPr>
            <a:spLocks noGrp="1"/>
          </p:cNvSpPr>
          <p:nvPr>
            <p:ph type="ftr" sz="quarter" idx="11"/>
          </p:nvPr>
        </p:nvSpPr>
        <p:spPr/>
        <p:txBody>
          <a:bodyPr/>
          <a:lstStyle/>
          <a:p>
            <a:r>
              <a:rPr lang="ar-SA" smtClean="0"/>
              <a:t>أساسيات برمجة الحاسب</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40</a:t>
            </a:fld>
            <a:endParaRPr lang="ar-SA"/>
          </a:p>
        </p:txBody>
      </p:sp>
      <p:sp>
        <p:nvSpPr>
          <p:cNvPr id="65538" name="Rectangle 2"/>
          <p:cNvSpPr>
            <a:spLocks noChangeArrowheads="1"/>
          </p:cNvSpPr>
          <p:nvPr/>
        </p:nvSpPr>
        <p:spPr bwMode="auto">
          <a:xfrm>
            <a:off x="3286116" y="121958"/>
            <a:ext cx="5500662" cy="350865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tabLst>
                <a:tab pos="422275" algn="l"/>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مثال</a:t>
            </a:r>
            <a:r>
              <a:rPr kumimoji="0" lang="ar-SA" sz="2400" b="1" i="0" u="none" strike="noStrike" cap="none" normalizeH="0" dirty="0" smtClean="0">
                <a:ln>
                  <a:noFill/>
                </a:ln>
                <a:solidFill>
                  <a:schemeClr val="tx1"/>
                </a:solidFill>
                <a:effectLst/>
                <a:latin typeface="Arial" pitchFamily="34" charset="0"/>
                <a:ea typeface="Times New Roman" pitchFamily="18" charset="0"/>
                <a:cs typeface="AL-Mohanad" pitchFamily="2" charset="-78"/>
              </a:rPr>
              <a:t> </a:t>
            </a:r>
            <a:r>
              <a:rPr kumimoji="0" lang="ar-SA" sz="2400" i="0" u="none" strike="noStrike" cap="none" normalizeH="0" dirty="0" smtClean="0">
                <a:ln>
                  <a:noFill/>
                </a:ln>
                <a:solidFill>
                  <a:schemeClr val="tx1"/>
                </a:solidFill>
                <a:effectLst/>
                <a:latin typeface="Arial" pitchFamily="34" charset="0"/>
                <a:ea typeface="Times New Roman" pitchFamily="18" charset="0"/>
                <a:cs typeface="AL-Mohanad" pitchFamily="2" charset="-78"/>
              </a:rPr>
              <a:t>9:   </a:t>
            </a:r>
            <a:r>
              <a:rPr lang="ar-SA" sz="2400" b="1" u="sng" dirty="0" smtClean="0"/>
              <a:t>خرائط الدوران المتعددة أو المتداخلة أو المتراكبة أو الضمنية  </a:t>
            </a:r>
            <a:r>
              <a:rPr lang="en-US" sz="2400" b="1" u="sng" dirty="0" smtClean="0"/>
              <a:t>nested</a:t>
            </a:r>
            <a:endParaRPr kumimoji="0" lang="ar-SA" sz="2400" b="1" i="0" u="sng" strike="noStrike" cap="none" normalizeH="0" baseline="0" dirty="0" smtClean="0">
              <a:ln>
                <a:noFill/>
              </a:ln>
              <a:solidFill>
                <a:schemeClr val="tx1"/>
              </a:solidFill>
              <a:effectLst/>
              <a:latin typeface="Arial" pitchFamily="34" charset="0"/>
              <a:ea typeface="Times New Roman" pitchFamily="18" charset="0"/>
              <a:cs typeface="AL-Mohanad" pitchFamily="2" charset="-78"/>
            </a:endParaRPr>
          </a:p>
          <a:p>
            <a:pPr marL="0" marR="0" lvl="0" indent="0" algn="r" defTabSz="914400" rtl="1" eaLnBrk="1" fontAlgn="base" latinLnBrk="0" hangingPunct="1">
              <a:lnSpc>
                <a:spcPct val="150000"/>
              </a:lnSpc>
              <a:spcBef>
                <a:spcPct val="0"/>
              </a:spcBef>
              <a:spcAft>
                <a:spcPct val="0"/>
              </a:spcAft>
              <a:buClrTx/>
              <a:buSzTx/>
              <a:buFontTx/>
              <a:buNone/>
              <a:tabLst>
                <a:tab pos="422275"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من </a:t>
            </a:r>
            <a:r>
              <a:rPr lang="ar-SA" dirty="0" smtClean="0">
                <a:latin typeface="Arial" pitchFamily="34" charset="0"/>
                <a:ea typeface="Times New Roman" pitchFamily="18" charset="0"/>
                <a:cs typeface="AL-Mohanad" pitchFamily="2" charset="-78"/>
              </a:rPr>
              <a:t>مشاريع </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بيت مال المسلمين أن يساعد الشباب على الزواج وذلك بتقديم الدعم المادي المناسب لهم  (30000 ريال للزيجة الواحدة) على فرض أن السن المناسب للزواج هو عشرون عاما.</a:t>
            </a:r>
          </a:p>
          <a:p>
            <a:pPr marL="0" marR="0" lvl="0" indent="0" algn="r" defTabSz="914400" rtl="1" eaLnBrk="0" fontAlgn="base" latinLnBrk="0" hangingPunct="0">
              <a:lnSpc>
                <a:spcPct val="150000"/>
              </a:lnSpc>
              <a:spcBef>
                <a:spcPct val="0"/>
              </a:spcBef>
              <a:spcAft>
                <a:spcPct val="0"/>
              </a:spcAft>
              <a:buClrTx/>
              <a:buSzTx/>
              <a:buFontTx/>
              <a:buNone/>
              <a:tabLst>
                <a:tab pos="422275"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اقترح خريطة لسير البرنامج لهذا المشروع.</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tab pos="422275" algn="l"/>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الحل:</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5539" name="Picture 3"/>
          <p:cNvPicPr>
            <a:picLocks noChangeAspect="1" noChangeArrowheads="1"/>
          </p:cNvPicPr>
          <p:nvPr/>
        </p:nvPicPr>
        <p:blipFill>
          <a:blip r:embed="rId3" cstate="print"/>
          <a:srcRect/>
          <a:stretch>
            <a:fillRect/>
          </a:stretch>
        </p:blipFill>
        <p:spPr bwMode="auto">
          <a:xfrm>
            <a:off x="714348" y="142852"/>
            <a:ext cx="2533650" cy="6296025"/>
          </a:xfrm>
          <a:prstGeom prst="rect">
            <a:avLst/>
          </a:prstGeom>
          <a:ln>
            <a:headEnd/>
            <a:tailEnd/>
          </a:ln>
        </p:spPr>
        <p:style>
          <a:lnRef idx="1">
            <a:schemeClr val="accent3"/>
          </a:lnRef>
          <a:fillRef idx="2">
            <a:schemeClr val="accent3"/>
          </a:fillRef>
          <a:effectRef idx="1">
            <a:schemeClr val="accent3"/>
          </a:effectRef>
          <a:fontRef idx="minor">
            <a:schemeClr val="dk1"/>
          </a:fontRef>
        </p:style>
      </p:pic>
      <p:sp>
        <p:nvSpPr>
          <p:cNvPr id="8" name="مستطيل 7"/>
          <p:cNvSpPr/>
          <p:nvPr/>
        </p:nvSpPr>
        <p:spPr>
          <a:xfrm>
            <a:off x="3428992" y="3214686"/>
            <a:ext cx="4572000" cy="341632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lvl="1" indent="530225" eaLnBrk="0" fontAlgn="base" hangingPunct="0">
              <a:lnSpc>
                <a:spcPct val="150000"/>
              </a:lnSpc>
              <a:spcBef>
                <a:spcPct val="0"/>
              </a:spcBef>
              <a:spcAft>
                <a:spcPct val="0"/>
              </a:spcAft>
              <a:buFont typeface="+mj-lt"/>
              <a:buAutoNum type="arabicPeriod"/>
              <a:tabLst>
                <a:tab pos="422275" algn="l"/>
              </a:tabLst>
            </a:pPr>
            <a:r>
              <a:rPr lang="ar-SA" dirty="0" smtClean="0">
                <a:latin typeface="Arial" pitchFamily="34" charset="0"/>
                <a:ea typeface="Times New Roman" pitchFamily="18" charset="0"/>
                <a:cs typeface="AL-Mohanad" pitchFamily="2" charset="-78"/>
              </a:rPr>
              <a:t>خذ شابا على الدور</a:t>
            </a:r>
            <a:endParaRPr lang="en-US" dirty="0" smtClean="0">
              <a:latin typeface="Arial" pitchFamily="34" charset="0"/>
              <a:cs typeface="Arial" pitchFamily="34" charset="0"/>
            </a:endParaRPr>
          </a:p>
          <a:p>
            <a:pPr lvl="1" indent="530225" eaLnBrk="0" fontAlgn="base" hangingPunct="0">
              <a:lnSpc>
                <a:spcPct val="150000"/>
              </a:lnSpc>
              <a:spcBef>
                <a:spcPct val="0"/>
              </a:spcBef>
              <a:spcAft>
                <a:spcPct val="0"/>
              </a:spcAft>
              <a:buFont typeface="+mj-lt"/>
              <a:buAutoNum type="arabicPeriod"/>
              <a:tabLst>
                <a:tab pos="422275" algn="l"/>
              </a:tabLst>
            </a:pPr>
            <a:r>
              <a:rPr lang="ar-SA" dirty="0" smtClean="0">
                <a:latin typeface="Arial" pitchFamily="34" charset="0"/>
                <a:ea typeface="Times New Roman" pitchFamily="18" charset="0"/>
                <a:cs typeface="AL-Mohanad" pitchFamily="2" charset="-78"/>
              </a:rPr>
              <a:t>هل مضى من عمره عشرون عاما؟</a:t>
            </a:r>
            <a:endParaRPr lang="en-US" dirty="0" smtClean="0">
              <a:latin typeface="Arial" pitchFamily="34" charset="0"/>
              <a:cs typeface="Arial" pitchFamily="34" charset="0"/>
            </a:endParaRPr>
          </a:p>
          <a:p>
            <a:pPr lvl="1" indent="530225" eaLnBrk="0" fontAlgn="base" hangingPunct="0">
              <a:lnSpc>
                <a:spcPct val="150000"/>
              </a:lnSpc>
              <a:spcBef>
                <a:spcPct val="0"/>
              </a:spcBef>
              <a:spcAft>
                <a:spcPct val="0"/>
              </a:spcAft>
              <a:tabLst>
                <a:tab pos="422275" algn="l"/>
              </a:tabLst>
            </a:pPr>
            <a:r>
              <a:rPr lang="ar-SA" dirty="0" smtClean="0">
                <a:latin typeface="Arial" pitchFamily="34" charset="0"/>
                <a:ea typeface="Times New Roman" pitchFamily="18" charset="0"/>
                <a:cs typeface="AL-Mohanad" pitchFamily="2" charset="-78"/>
              </a:rPr>
              <a:t>إن كان نعم اذهب إلى الخطوة 3</a:t>
            </a:r>
            <a:endParaRPr lang="en-US" dirty="0" smtClean="0">
              <a:latin typeface="Arial" pitchFamily="34" charset="0"/>
              <a:cs typeface="Arial" pitchFamily="34" charset="0"/>
            </a:endParaRPr>
          </a:p>
          <a:p>
            <a:pPr lvl="1" indent="530225" eaLnBrk="0" fontAlgn="base" hangingPunct="0">
              <a:lnSpc>
                <a:spcPct val="150000"/>
              </a:lnSpc>
              <a:spcBef>
                <a:spcPct val="0"/>
              </a:spcBef>
              <a:spcAft>
                <a:spcPct val="0"/>
              </a:spcAft>
              <a:tabLst>
                <a:tab pos="422275" algn="l"/>
              </a:tabLst>
            </a:pPr>
            <a:r>
              <a:rPr lang="ar-SA" dirty="0" smtClean="0">
                <a:latin typeface="Arial" pitchFamily="34" charset="0"/>
                <a:ea typeface="Times New Roman" pitchFamily="18" charset="0"/>
                <a:cs typeface="AL-Mohanad" pitchFamily="2" charset="-78"/>
              </a:rPr>
              <a:t>أما إن كان لا, اذهب إلى الخطوة 4</a:t>
            </a:r>
            <a:endParaRPr lang="en-US" dirty="0" smtClean="0">
              <a:latin typeface="Arial" pitchFamily="34" charset="0"/>
              <a:cs typeface="Arial" pitchFamily="34" charset="0"/>
            </a:endParaRPr>
          </a:p>
          <a:p>
            <a:pPr lvl="1" indent="530225" eaLnBrk="0" fontAlgn="base" hangingPunct="0">
              <a:lnSpc>
                <a:spcPct val="150000"/>
              </a:lnSpc>
              <a:spcBef>
                <a:spcPct val="0"/>
              </a:spcBef>
              <a:spcAft>
                <a:spcPct val="0"/>
              </a:spcAft>
              <a:buFont typeface="+mj-lt"/>
              <a:buAutoNum type="arabicPeriod" startAt="3"/>
              <a:tabLst>
                <a:tab pos="422275" algn="l"/>
              </a:tabLst>
            </a:pPr>
            <a:r>
              <a:rPr lang="ar-SA" dirty="0" smtClean="0">
                <a:latin typeface="Arial" pitchFamily="34" charset="0"/>
                <a:ea typeface="Times New Roman" pitchFamily="18" charset="0"/>
                <a:cs typeface="AL-Mohanad" pitchFamily="2" charset="-78"/>
              </a:rPr>
              <a:t>زوج الشاب المذكور</a:t>
            </a:r>
            <a:endParaRPr lang="en-US" dirty="0" smtClean="0">
              <a:latin typeface="Arial" pitchFamily="34" charset="0"/>
              <a:cs typeface="Arial" pitchFamily="34" charset="0"/>
            </a:endParaRPr>
          </a:p>
          <a:p>
            <a:pPr lvl="1" indent="530225" eaLnBrk="0" fontAlgn="base" hangingPunct="0">
              <a:lnSpc>
                <a:spcPct val="150000"/>
              </a:lnSpc>
              <a:spcBef>
                <a:spcPct val="0"/>
              </a:spcBef>
              <a:spcAft>
                <a:spcPct val="0"/>
              </a:spcAft>
              <a:buFont typeface="+mj-lt"/>
              <a:buAutoNum type="arabicPeriod" startAt="3"/>
              <a:tabLst>
                <a:tab pos="422275" algn="l"/>
              </a:tabLst>
            </a:pPr>
            <a:r>
              <a:rPr lang="ar-SA" dirty="0" smtClean="0">
                <a:latin typeface="Arial" pitchFamily="34" charset="0"/>
                <a:ea typeface="Times New Roman" pitchFamily="18" charset="0"/>
                <a:cs typeface="AL-Mohanad" pitchFamily="2" charset="-78"/>
              </a:rPr>
              <a:t>هل هناك مزيد من الشباب؟</a:t>
            </a:r>
            <a:endParaRPr lang="ar-SA" dirty="0" smtClean="0">
              <a:latin typeface="Arial" pitchFamily="34" charset="0"/>
              <a:cs typeface="Arial" pitchFamily="34" charset="0"/>
            </a:endParaRPr>
          </a:p>
          <a:p>
            <a:pPr lvl="1" indent="530225" eaLnBrk="0" fontAlgn="base" hangingPunct="0">
              <a:lnSpc>
                <a:spcPct val="150000"/>
              </a:lnSpc>
              <a:spcBef>
                <a:spcPct val="0"/>
              </a:spcBef>
              <a:spcAft>
                <a:spcPct val="0"/>
              </a:spcAft>
              <a:tabLst>
                <a:tab pos="422275" algn="l"/>
              </a:tabLst>
            </a:pPr>
            <a:r>
              <a:rPr lang="ar-SA" dirty="0" smtClean="0">
                <a:latin typeface="Arial" pitchFamily="34" charset="0"/>
                <a:ea typeface="Times New Roman" pitchFamily="18" charset="0"/>
                <a:cs typeface="AL-Mohanad" pitchFamily="2" charset="-78"/>
              </a:rPr>
              <a:t>إن كان نعم اذهب إلى الخطوة 1</a:t>
            </a:r>
            <a:endParaRPr lang="en-US" dirty="0" smtClean="0">
              <a:latin typeface="Arial" pitchFamily="34" charset="0"/>
              <a:cs typeface="Arial" pitchFamily="34" charset="0"/>
            </a:endParaRPr>
          </a:p>
          <a:p>
            <a:pPr lvl="1" indent="530225" eaLnBrk="0" fontAlgn="base" hangingPunct="0">
              <a:lnSpc>
                <a:spcPct val="150000"/>
              </a:lnSpc>
              <a:spcBef>
                <a:spcPct val="0"/>
              </a:spcBef>
              <a:spcAft>
                <a:spcPct val="0"/>
              </a:spcAft>
              <a:buFont typeface="+mj-lt"/>
              <a:buAutoNum type="arabicPeriod" startAt="6"/>
              <a:tabLst>
                <a:tab pos="422275" algn="l"/>
              </a:tabLst>
            </a:pPr>
            <a:r>
              <a:rPr lang="ar-SA" dirty="0" smtClean="0">
                <a:latin typeface="Arial" pitchFamily="34" charset="0"/>
                <a:ea typeface="Times New Roman" pitchFamily="18" charset="0"/>
                <a:cs typeface="AL-Mohanad" pitchFamily="2" charset="-78"/>
              </a:rPr>
              <a:t>أما إن كان لا, فتوقف</a:t>
            </a:r>
            <a:endParaRPr lang="ar-SA"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19/02/1432</a:t>
            </a:r>
            <a:endParaRPr lang="ar-SA"/>
          </a:p>
        </p:txBody>
      </p:sp>
      <p:sp>
        <p:nvSpPr>
          <p:cNvPr id="3" name="عنصر نائب للتذييل 2"/>
          <p:cNvSpPr>
            <a:spLocks noGrp="1"/>
          </p:cNvSpPr>
          <p:nvPr>
            <p:ph type="ftr" sz="quarter" idx="11"/>
          </p:nvPr>
        </p:nvSpPr>
        <p:spPr/>
        <p:txBody>
          <a:bodyPr/>
          <a:lstStyle/>
          <a:p>
            <a:r>
              <a:rPr lang="ar-SA" smtClean="0"/>
              <a:t>أساسيات برمجة الحاسب</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41</a:t>
            </a:fld>
            <a:endParaRPr lang="ar-SA"/>
          </a:p>
        </p:txBody>
      </p:sp>
      <p:sp>
        <p:nvSpPr>
          <p:cNvPr id="7" name="مستطيل 6"/>
          <p:cNvSpPr/>
          <p:nvPr/>
        </p:nvSpPr>
        <p:spPr>
          <a:xfrm>
            <a:off x="4000496" y="642918"/>
            <a:ext cx="4643470" cy="535531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fontAlgn="base">
              <a:lnSpc>
                <a:spcPct val="150000"/>
              </a:lnSpc>
              <a:spcBef>
                <a:spcPct val="0"/>
              </a:spcBef>
              <a:spcAft>
                <a:spcPct val="0"/>
              </a:spcAft>
              <a:tabLst>
                <a:tab pos="422275" algn="l"/>
              </a:tabLst>
            </a:pPr>
            <a:r>
              <a:rPr lang="ar-SA" sz="2400" b="1" dirty="0" smtClean="0">
                <a:latin typeface="Arial" pitchFamily="34" charset="0"/>
                <a:ea typeface="Times New Roman" pitchFamily="18" charset="0"/>
                <a:cs typeface="AL-Mohanad" pitchFamily="2" charset="-78"/>
              </a:rPr>
              <a:t>مثال 10:</a:t>
            </a:r>
          </a:p>
          <a:p>
            <a:pPr lvl="0" fontAlgn="base">
              <a:lnSpc>
                <a:spcPct val="150000"/>
              </a:lnSpc>
              <a:spcBef>
                <a:spcPct val="0"/>
              </a:spcBef>
              <a:spcAft>
                <a:spcPct val="0"/>
              </a:spcAft>
              <a:tabLst>
                <a:tab pos="422275" algn="l"/>
              </a:tabLst>
            </a:pPr>
            <a:r>
              <a:rPr lang="ar-SA" dirty="0" smtClean="0">
                <a:latin typeface="Arial" pitchFamily="34" charset="0"/>
                <a:ea typeface="Times New Roman" pitchFamily="18" charset="0"/>
                <a:cs typeface="AL-Mohanad" pitchFamily="2" charset="-78"/>
              </a:rPr>
              <a:t>أكتب خوارزمية وخريطة التدفق لبرنامج يقوم بطباعة الأعداد من واحد إلى 6.</a:t>
            </a:r>
          </a:p>
          <a:p>
            <a:pPr fontAlgn="base">
              <a:lnSpc>
                <a:spcPct val="150000"/>
              </a:lnSpc>
              <a:spcBef>
                <a:spcPct val="0"/>
              </a:spcBef>
              <a:spcAft>
                <a:spcPct val="0"/>
              </a:spcAft>
              <a:tabLst>
                <a:tab pos="422275" algn="l"/>
              </a:tabLst>
            </a:pPr>
            <a:r>
              <a:rPr lang="ar-SA" sz="2400" b="1" dirty="0" smtClean="0">
                <a:latin typeface="Arial" pitchFamily="34" charset="0"/>
                <a:ea typeface="Times New Roman" pitchFamily="18" charset="0"/>
                <a:cs typeface="AL-Mohanad" pitchFamily="2" charset="-78"/>
              </a:rPr>
              <a:t>الحل:</a:t>
            </a:r>
          </a:p>
          <a:p>
            <a:pPr fontAlgn="base">
              <a:lnSpc>
                <a:spcPct val="150000"/>
              </a:lnSpc>
              <a:spcBef>
                <a:spcPct val="0"/>
              </a:spcBef>
              <a:spcAft>
                <a:spcPct val="0"/>
              </a:spcAft>
              <a:tabLst>
                <a:tab pos="422275" algn="l"/>
              </a:tabLst>
            </a:pPr>
            <a:endParaRPr lang="ar-SA" b="1" dirty="0" smtClean="0">
              <a:latin typeface="Arial" pitchFamily="34" charset="0"/>
              <a:ea typeface="Times New Roman" pitchFamily="18" charset="0"/>
              <a:cs typeface="AL-Mohanad" pitchFamily="2" charset="-78"/>
            </a:endParaRPr>
          </a:p>
          <a:p>
            <a:pPr marL="800100" lvl="1" indent="-342900" fontAlgn="base">
              <a:lnSpc>
                <a:spcPct val="150000"/>
              </a:lnSpc>
              <a:spcBef>
                <a:spcPct val="0"/>
              </a:spcBef>
              <a:spcAft>
                <a:spcPct val="0"/>
              </a:spcAft>
              <a:buFont typeface="+mj-lt"/>
              <a:buAutoNum type="arabicPeriod"/>
              <a:tabLst>
                <a:tab pos="422275" algn="l"/>
              </a:tabLst>
            </a:pPr>
            <a:r>
              <a:rPr lang="ar-SA" dirty="0" smtClean="0">
                <a:latin typeface="Arial" pitchFamily="34" charset="0"/>
                <a:ea typeface="Times New Roman" pitchFamily="18" charset="0"/>
                <a:cs typeface="AL-Mohanad" pitchFamily="2" charset="-78"/>
              </a:rPr>
              <a:t>ضع قيمة </a:t>
            </a:r>
            <a:r>
              <a:rPr lang="en-US" dirty="0" smtClean="0">
                <a:latin typeface="Arial" pitchFamily="34" charset="0"/>
                <a:ea typeface="Times New Roman" pitchFamily="18" charset="0"/>
                <a:cs typeface="AL-Mohanad" pitchFamily="2" charset="-78"/>
              </a:rPr>
              <a:t>N </a:t>
            </a:r>
            <a:r>
              <a:rPr lang="ar-SA" dirty="0" smtClean="0">
                <a:latin typeface="Arial" pitchFamily="34" charset="0"/>
                <a:ea typeface="Times New Roman" pitchFamily="18" charset="0"/>
                <a:cs typeface="AL-Mohanad" pitchFamily="2" charset="-78"/>
              </a:rPr>
              <a:t>  تساوي  1</a:t>
            </a:r>
          </a:p>
          <a:p>
            <a:pPr marL="800100" lvl="1" indent="-342900" fontAlgn="base">
              <a:lnSpc>
                <a:spcPct val="150000"/>
              </a:lnSpc>
              <a:spcBef>
                <a:spcPct val="0"/>
              </a:spcBef>
              <a:spcAft>
                <a:spcPct val="0"/>
              </a:spcAft>
              <a:buFont typeface="+mj-lt"/>
              <a:buAutoNum type="arabicPeriod"/>
              <a:tabLst>
                <a:tab pos="422275" algn="l"/>
              </a:tabLst>
            </a:pPr>
            <a:r>
              <a:rPr lang="ar-SA" dirty="0" smtClean="0">
                <a:latin typeface="Arial" pitchFamily="34" charset="0"/>
                <a:ea typeface="Times New Roman" pitchFamily="18" charset="0"/>
                <a:cs typeface="AL-Mohanad" pitchFamily="2" charset="-78"/>
              </a:rPr>
              <a:t>أطبع قيمة </a:t>
            </a:r>
            <a:r>
              <a:rPr lang="en-US" dirty="0" smtClean="0">
                <a:latin typeface="Arial" pitchFamily="34" charset="0"/>
                <a:ea typeface="Times New Roman" pitchFamily="18" charset="0"/>
                <a:cs typeface="AL-Mohanad" pitchFamily="2" charset="-78"/>
              </a:rPr>
              <a:t>N</a:t>
            </a:r>
          </a:p>
          <a:p>
            <a:pPr marL="800100" lvl="1" indent="-342900" fontAlgn="base">
              <a:lnSpc>
                <a:spcPct val="150000"/>
              </a:lnSpc>
              <a:spcBef>
                <a:spcPct val="0"/>
              </a:spcBef>
              <a:spcAft>
                <a:spcPct val="0"/>
              </a:spcAft>
              <a:buFont typeface="+mj-lt"/>
              <a:buAutoNum type="arabicPeriod"/>
              <a:tabLst>
                <a:tab pos="422275" algn="l"/>
              </a:tabLst>
            </a:pPr>
            <a:r>
              <a:rPr lang="ar-SA" dirty="0" smtClean="0">
                <a:latin typeface="Arial" pitchFamily="34" charset="0"/>
                <a:ea typeface="Times New Roman" pitchFamily="18" charset="0"/>
                <a:cs typeface="AL-Mohanad" pitchFamily="2" charset="-78"/>
              </a:rPr>
              <a:t>هل قيمة </a:t>
            </a:r>
            <a:r>
              <a:rPr lang="en-US" dirty="0" smtClean="0">
                <a:latin typeface="Arial" pitchFamily="34" charset="0"/>
                <a:ea typeface="Times New Roman" pitchFamily="18" charset="0"/>
                <a:cs typeface="AL-Mohanad" pitchFamily="2" charset="-78"/>
              </a:rPr>
              <a:t>N </a:t>
            </a:r>
            <a:r>
              <a:rPr lang="ar-SA" dirty="0" smtClean="0">
                <a:latin typeface="Arial" pitchFamily="34" charset="0"/>
                <a:ea typeface="Times New Roman" pitchFamily="18" charset="0"/>
                <a:cs typeface="AL-Mohanad" pitchFamily="2" charset="-78"/>
              </a:rPr>
              <a:t> تساوي 7؟ </a:t>
            </a:r>
          </a:p>
          <a:p>
            <a:pPr marL="2228850" lvl="4" indent="-400050" fontAlgn="base">
              <a:lnSpc>
                <a:spcPct val="150000"/>
              </a:lnSpc>
              <a:spcBef>
                <a:spcPct val="0"/>
              </a:spcBef>
              <a:spcAft>
                <a:spcPct val="0"/>
              </a:spcAft>
              <a:buFont typeface="+mj-lt"/>
              <a:buAutoNum type="romanLcPeriod"/>
              <a:tabLst>
                <a:tab pos="422275" algn="l"/>
              </a:tabLst>
            </a:pPr>
            <a:r>
              <a:rPr lang="ar-SA" dirty="0" smtClean="0">
                <a:latin typeface="Arial" pitchFamily="34" charset="0"/>
                <a:ea typeface="Times New Roman" pitchFamily="18" charset="0"/>
                <a:cs typeface="AL-Mohanad" pitchFamily="2" charset="-78"/>
              </a:rPr>
              <a:t>لا   - إذهب للخطوة  4</a:t>
            </a:r>
          </a:p>
          <a:p>
            <a:pPr marL="2228850" lvl="4" indent="-400050" fontAlgn="base">
              <a:lnSpc>
                <a:spcPct val="150000"/>
              </a:lnSpc>
              <a:spcBef>
                <a:spcPct val="0"/>
              </a:spcBef>
              <a:spcAft>
                <a:spcPct val="0"/>
              </a:spcAft>
              <a:buFont typeface="+mj-lt"/>
              <a:buAutoNum type="romanLcPeriod"/>
              <a:tabLst>
                <a:tab pos="422275" algn="l"/>
              </a:tabLst>
            </a:pPr>
            <a:r>
              <a:rPr lang="ar-SA" dirty="0" smtClean="0">
                <a:latin typeface="Arial" pitchFamily="34" charset="0"/>
                <a:ea typeface="Times New Roman" pitchFamily="18" charset="0"/>
                <a:cs typeface="AL-Mohanad" pitchFamily="2" charset="-78"/>
              </a:rPr>
              <a:t>نعم – إذهب للخطوة 5</a:t>
            </a:r>
          </a:p>
          <a:p>
            <a:pPr marL="800100" lvl="1" indent="-342900" fontAlgn="base">
              <a:lnSpc>
                <a:spcPct val="150000"/>
              </a:lnSpc>
              <a:spcBef>
                <a:spcPct val="0"/>
              </a:spcBef>
              <a:spcAft>
                <a:spcPct val="0"/>
              </a:spcAft>
              <a:buFont typeface="+mj-lt"/>
              <a:buAutoNum type="arabicPeriod"/>
              <a:tabLst>
                <a:tab pos="422275" algn="l"/>
              </a:tabLst>
            </a:pPr>
            <a:r>
              <a:rPr lang="ar-SA" dirty="0" smtClean="0">
                <a:latin typeface="Arial" pitchFamily="34" charset="0"/>
                <a:ea typeface="Times New Roman" pitchFamily="18" charset="0"/>
                <a:cs typeface="AL-Mohanad" pitchFamily="2" charset="-78"/>
              </a:rPr>
              <a:t>زد على قيمة </a:t>
            </a:r>
            <a:r>
              <a:rPr lang="en-US" dirty="0" smtClean="0">
                <a:latin typeface="Arial" pitchFamily="34" charset="0"/>
                <a:ea typeface="Times New Roman" pitchFamily="18" charset="0"/>
                <a:cs typeface="AL-Mohanad" pitchFamily="2" charset="-78"/>
              </a:rPr>
              <a:t>N </a:t>
            </a:r>
            <a:r>
              <a:rPr lang="ar-SA" dirty="0" smtClean="0">
                <a:latin typeface="Arial" pitchFamily="34" charset="0"/>
                <a:ea typeface="Times New Roman" pitchFamily="18" charset="0"/>
                <a:cs typeface="AL-Mohanad" pitchFamily="2" charset="-78"/>
              </a:rPr>
              <a:t> بواحد. – أرجع للخطوة 2</a:t>
            </a:r>
          </a:p>
          <a:p>
            <a:pPr marL="800100" lvl="1" indent="-342900" fontAlgn="base">
              <a:lnSpc>
                <a:spcPct val="150000"/>
              </a:lnSpc>
              <a:spcBef>
                <a:spcPct val="0"/>
              </a:spcBef>
              <a:spcAft>
                <a:spcPct val="0"/>
              </a:spcAft>
              <a:buFont typeface="+mj-lt"/>
              <a:buAutoNum type="arabicPeriod"/>
              <a:tabLst>
                <a:tab pos="422275" algn="l"/>
              </a:tabLst>
            </a:pPr>
            <a:r>
              <a:rPr lang="ar-SA" dirty="0" smtClean="0">
                <a:latin typeface="Arial" pitchFamily="34" charset="0"/>
                <a:ea typeface="Times New Roman" pitchFamily="18" charset="0"/>
                <a:cs typeface="AL-Mohanad" pitchFamily="2" charset="-78"/>
              </a:rPr>
              <a:t>انتهاء عمل البرنامج</a:t>
            </a:r>
          </a:p>
        </p:txBody>
      </p:sp>
      <p:pic>
        <p:nvPicPr>
          <p:cNvPr id="64516" name="Picture 4"/>
          <p:cNvPicPr>
            <a:picLocks noChangeAspect="1" noChangeArrowheads="1"/>
          </p:cNvPicPr>
          <p:nvPr/>
        </p:nvPicPr>
        <p:blipFill>
          <a:blip r:embed="rId2" cstate="print"/>
          <a:srcRect/>
          <a:stretch>
            <a:fillRect/>
          </a:stretch>
        </p:blipFill>
        <p:spPr bwMode="auto">
          <a:xfrm>
            <a:off x="344823" y="642918"/>
            <a:ext cx="3227045" cy="5572164"/>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19/02/1432</a:t>
            </a:r>
            <a:endParaRPr lang="ar-SA"/>
          </a:p>
        </p:txBody>
      </p:sp>
      <p:sp>
        <p:nvSpPr>
          <p:cNvPr id="3" name="عنصر نائب للتذييل 2"/>
          <p:cNvSpPr>
            <a:spLocks noGrp="1"/>
          </p:cNvSpPr>
          <p:nvPr>
            <p:ph type="ftr" sz="quarter" idx="11"/>
          </p:nvPr>
        </p:nvSpPr>
        <p:spPr/>
        <p:txBody>
          <a:bodyPr/>
          <a:lstStyle/>
          <a:p>
            <a:r>
              <a:rPr lang="ar-SA" smtClean="0"/>
              <a:t>أساسيات برمجة الحاسب</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42</a:t>
            </a:fld>
            <a:endParaRPr lang="ar-SA"/>
          </a:p>
        </p:txBody>
      </p:sp>
      <p:sp>
        <p:nvSpPr>
          <p:cNvPr id="63489" name="Rectangle 1"/>
          <p:cNvSpPr>
            <a:spLocks noChangeArrowheads="1"/>
          </p:cNvSpPr>
          <p:nvPr/>
        </p:nvSpPr>
        <p:spPr bwMode="auto">
          <a:xfrm>
            <a:off x="3214678" y="214290"/>
            <a:ext cx="542925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L-Mateen"/>
                <a:ea typeface="Times New Roman" pitchFamily="18" charset="0"/>
                <a:cs typeface="Arial" pitchFamily="34" charset="0"/>
              </a:rPr>
              <a:t>مثال 11:</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يرغب تاجر في تقطيع مجموعة من قطع القماش طول كل ٍمنها يزيد عن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5</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أمتار, إلى قطع صغيرة, طول الواحدة منها يساوي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5</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أمتار, ارسم خريطة سير البرنامج لهذا المشروع ؟</a:t>
            </a:r>
            <a:endParaRPr lang="ar-SA" sz="2000" dirty="0" smtClean="0">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الحل:</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3490" name="Picture 2"/>
          <p:cNvPicPr>
            <a:picLocks noChangeAspect="1" noChangeArrowheads="1"/>
          </p:cNvPicPr>
          <p:nvPr/>
        </p:nvPicPr>
        <p:blipFill>
          <a:blip r:embed="rId2" cstate="print"/>
          <a:srcRect/>
          <a:stretch>
            <a:fillRect/>
          </a:stretch>
        </p:blipFill>
        <p:spPr bwMode="auto">
          <a:xfrm>
            <a:off x="443077" y="285728"/>
            <a:ext cx="2414411" cy="5857916"/>
          </a:xfrm>
          <a:prstGeom prst="rect">
            <a:avLst/>
          </a:prstGeom>
          <a:ln>
            <a:headEnd/>
            <a:tailEnd/>
          </a:ln>
        </p:spPr>
        <p:style>
          <a:lnRef idx="1">
            <a:schemeClr val="accent3"/>
          </a:lnRef>
          <a:fillRef idx="2">
            <a:schemeClr val="accent3"/>
          </a:fillRef>
          <a:effectRef idx="1">
            <a:schemeClr val="accent3"/>
          </a:effectRef>
          <a:fontRef idx="minor">
            <a:schemeClr val="dk1"/>
          </a:fontRef>
        </p:style>
      </p:pic>
      <p:sp>
        <p:nvSpPr>
          <p:cNvPr id="7" name="مستطيل 6"/>
          <p:cNvSpPr/>
          <p:nvPr/>
        </p:nvSpPr>
        <p:spPr>
          <a:xfrm>
            <a:off x="3143240" y="2357430"/>
            <a:ext cx="4572000" cy="3831818"/>
          </a:xfrm>
          <a:prstGeom prst="rect">
            <a:avLst/>
          </a:prstGeom>
        </p:spPr>
        <p:txBody>
          <a:bodyPr>
            <a:spAutoFit/>
          </a:bodyPr>
          <a:lstStyle/>
          <a:p>
            <a:pPr lvl="0" eaLnBrk="0" fontAlgn="base" hangingPunct="0">
              <a:lnSpc>
                <a:spcPct val="150000"/>
              </a:lnSpc>
              <a:spcBef>
                <a:spcPct val="0"/>
              </a:spcBef>
              <a:spcAft>
                <a:spcPct val="0"/>
              </a:spcAft>
            </a:pPr>
            <a:r>
              <a:rPr lang="en-US" dirty="0" smtClean="0">
                <a:latin typeface="Arial" pitchFamily="34" charset="0"/>
                <a:ea typeface="Times New Roman" pitchFamily="18" charset="0"/>
                <a:cs typeface="AL-Mohanad" pitchFamily="2" charset="-78"/>
              </a:rPr>
              <a:t>-1</a:t>
            </a:r>
            <a:r>
              <a:rPr lang="ar-SA" dirty="0" smtClean="0">
                <a:latin typeface="Arial" pitchFamily="34" charset="0"/>
                <a:ea typeface="Times New Roman" pitchFamily="18" charset="0"/>
                <a:cs typeface="AL-Mohanad" pitchFamily="2" charset="-78"/>
              </a:rPr>
              <a:t> خذ قطعة</a:t>
            </a:r>
            <a:endParaRPr lang="en-US" dirty="0" smtClean="0">
              <a:latin typeface="Arial" pitchFamily="34" charset="0"/>
              <a:cs typeface="Arial" pitchFamily="34" charset="0"/>
            </a:endParaRPr>
          </a:p>
          <a:p>
            <a:pPr lvl="0" eaLnBrk="0" fontAlgn="base" hangingPunct="0">
              <a:lnSpc>
                <a:spcPct val="150000"/>
              </a:lnSpc>
              <a:spcBef>
                <a:spcPct val="0"/>
              </a:spcBef>
              <a:spcAft>
                <a:spcPct val="0"/>
              </a:spcAft>
            </a:pPr>
            <a:r>
              <a:rPr lang="en-US" dirty="0" smtClean="0">
                <a:latin typeface="Arial" pitchFamily="34" charset="0"/>
                <a:ea typeface="Times New Roman" pitchFamily="18" charset="0"/>
                <a:cs typeface="AL-Mohanad" pitchFamily="2" charset="-78"/>
              </a:rPr>
              <a:t>-2</a:t>
            </a:r>
            <a:r>
              <a:rPr lang="ar-SA" dirty="0" smtClean="0">
                <a:latin typeface="Arial" pitchFamily="34" charset="0"/>
                <a:ea typeface="Times New Roman" pitchFamily="18" charset="0"/>
                <a:cs typeface="AL-Mohanad" pitchFamily="2" charset="-78"/>
              </a:rPr>
              <a:t> اقطع منها قطعة طولها </a:t>
            </a:r>
            <a:r>
              <a:rPr lang="en-US" dirty="0" smtClean="0">
                <a:latin typeface="Arial" pitchFamily="34" charset="0"/>
                <a:ea typeface="Times New Roman" pitchFamily="18" charset="0"/>
                <a:cs typeface="AL-Mohanad" pitchFamily="2" charset="-78"/>
              </a:rPr>
              <a:t>5</a:t>
            </a:r>
            <a:r>
              <a:rPr lang="ar-SA" dirty="0" smtClean="0">
                <a:latin typeface="Arial" pitchFamily="34" charset="0"/>
                <a:ea typeface="Times New Roman" pitchFamily="18" charset="0"/>
                <a:cs typeface="AL-Mohanad" pitchFamily="2" charset="-78"/>
              </a:rPr>
              <a:t> متر</a:t>
            </a:r>
            <a:endParaRPr lang="en-US" dirty="0" smtClean="0">
              <a:latin typeface="Arial" pitchFamily="34" charset="0"/>
              <a:cs typeface="Arial" pitchFamily="34" charset="0"/>
            </a:endParaRPr>
          </a:p>
          <a:p>
            <a:pPr lvl="0" eaLnBrk="0" fontAlgn="base" hangingPunct="0">
              <a:lnSpc>
                <a:spcPct val="150000"/>
              </a:lnSpc>
              <a:spcBef>
                <a:spcPct val="0"/>
              </a:spcBef>
              <a:spcAft>
                <a:spcPct val="0"/>
              </a:spcAft>
            </a:pPr>
            <a:r>
              <a:rPr lang="en-US" dirty="0" smtClean="0">
                <a:latin typeface="Arial" pitchFamily="34" charset="0"/>
                <a:ea typeface="Times New Roman" pitchFamily="18" charset="0"/>
                <a:cs typeface="AL-Mohanad" pitchFamily="2" charset="-78"/>
              </a:rPr>
              <a:t>-3</a:t>
            </a:r>
            <a:r>
              <a:rPr lang="ar-SA" dirty="0" smtClean="0">
                <a:latin typeface="Arial" pitchFamily="34" charset="0"/>
                <a:ea typeface="Times New Roman" pitchFamily="18" charset="0"/>
                <a:cs typeface="AL-Mohanad" pitchFamily="2" charset="-78"/>
              </a:rPr>
              <a:t> هل المتبقي يزيد عن </a:t>
            </a:r>
            <a:r>
              <a:rPr lang="en-US" dirty="0" smtClean="0">
                <a:latin typeface="Arial" pitchFamily="34" charset="0"/>
                <a:ea typeface="Times New Roman" pitchFamily="18" charset="0"/>
                <a:cs typeface="AL-Mohanad" pitchFamily="2" charset="-78"/>
              </a:rPr>
              <a:t>5</a:t>
            </a:r>
            <a:r>
              <a:rPr lang="ar-SA" dirty="0" smtClean="0">
                <a:latin typeface="Arial" pitchFamily="34" charset="0"/>
                <a:ea typeface="Times New Roman" pitchFamily="18" charset="0"/>
                <a:cs typeface="AL-Mohanad" pitchFamily="2" charset="-78"/>
              </a:rPr>
              <a:t> متر؟</a:t>
            </a:r>
            <a:endParaRPr lang="en-US" dirty="0" smtClean="0">
              <a:latin typeface="Arial" pitchFamily="34" charset="0"/>
              <a:cs typeface="Arial" pitchFamily="34" charset="0"/>
            </a:endParaRPr>
          </a:p>
          <a:p>
            <a:pPr lvl="0" eaLnBrk="0" fontAlgn="base" hangingPunct="0">
              <a:lnSpc>
                <a:spcPct val="150000"/>
              </a:lnSpc>
              <a:spcBef>
                <a:spcPct val="0"/>
              </a:spcBef>
              <a:spcAft>
                <a:spcPct val="0"/>
              </a:spcAft>
            </a:pPr>
            <a:r>
              <a:rPr lang="ar-SA" dirty="0" smtClean="0">
                <a:latin typeface="Arial" pitchFamily="34" charset="0"/>
                <a:ea typeface="Times New Roman" pitchFamily="18" charset="0"/>
                <a:cs typeface="AL-Mohanad" pitchFamily="2" charset="-78"/>
              </a:rPr>
              <a:t>    إذا كان الجواب نعم, فاذهب إلى الخطوة </a:t>
            </a:r>
            <a:r>
              <a:rPr lang="en-US" dirty="0" smtClean="0">
                <a:latin typeface="Arial" pitchFamily="34" charset="0"/>
                <a:ea typeface="Times New Roman" pitchFamily="18" charset="0"/>
                <a:cs typeface="AL-Mohanad" pitchFamily="2" charset="-78"/>
              </a:rPr>
              <a:t>(2)</a:t>
            </a:r>
            <a:endParaRPr lang="en-US" dirty="0" smtClean="0">
              <a:latin typeface="Arial" pitchFamily="34" charset="0"/>
              <a:cs typeface="Arial" pitchFamily="34" charset="0"/>
            </a:endParaRPr>
          </a:p>
          <a:p>
            <a:pPr lvl="0" eaLnBrk="0" fontAlgn="base" hangingPunct="0">
              <a:lnSpc>
                <a:spcPct val="150000"/>
              </a:lnSpc>
              <a:spcBef>
                <a:spcPct val="0"/>
              </a:spcBef>
              <a:spcAft>
                <a:spcPct val="0"/>
              </a:spcAft>
            </a:pPr>
            <a:r>
              <a:rPr lang="en-US" dirty="0" smtClean="0">
                <a:latin typeface="Arial" pitchFamily="34" charset="0"/>
                <a:ea typeface="Times New Roman" pitchFamily="18" charset="0"/>
                <a:cs typeface="AL-Mohanad" pitchFamily="2" charset="-78"/>
              </a:rPr>
              <a:t>   </a:t>
            </a:r>
            <a:r>
              <a:rPr lang="ar-SA" dirty="0" smtClean="0">
                <a:latin typeface="Arial" pitchFamily="34" charset="0"/>
                <a:ea typeface="Times New Roman" pitchFamily="18" charset="0"/>
                <a:cs typeface="AL-Mohanad" pitchFamily="2" charset="-78"/>
              </a:rPr>
              <a:t>إذا كان الجواب لا, فاذهب إلى الخطوة </a:t>
            </a:r>
            <a:r>
              <a:rPr lang="en-US" dirty="0" smtClean="0">
                <a:latin typeface="Arial" pitchFamily="34" charset="0"/>
                <a:ea typeface="Times New Roman" pitchFamily="18" charset="0"/>
                <a:cs typeface="AL-Mohanad" pitchFamily="2" charset="-78"/>
              </a:rPr>
              <a:t>(4)</a:t>
            </a:r>
            <a:endParaRPr lang="en-US" dirty="0" smtClean="0">
              <a:latin typeface="Arial" pitchFamily="34" charset="0"/>
              <a:cs typeface="Arial" pitchFamily="34" charset="0"/>
            </a:endParaRPr>
          </a:p>
          <a:p>
            <a:pPr lvl="0" eaLnBrk="0" fontAlgn="base" hangingPunct="0">
              <a:lnSpc>
                <a:spcPct val="150000"/>
              </a:lnSpc>
              <a:spcBef>
                <a:spcPct val="0"/>
              </a:spcBef>
              <a:spcAft>
                <a:spcPct val="0"/>
              </a:spcAft>
            </a:pPr>
            <a:r>
              <a:rPr lang="en-US" dirty="0" smtClean="0">
                <a:latin typeface="Arial" pitchFamily="34" charset="0"/>
                <a:ea typeface="Times New Roman" pitchFamily="18" charset="0"/>
                <a:cs typeface="AL-Mohanad" pitchFamily="2" charset="-78"/>
              </a:rPr>
              <a:t>-4</a:t>
            </a:r>
            <a:r>
              <a:rPr lang="ar-SA" dirty="0" smtClean="0">
                <a:latin typeface="Arial" pitchFamily="34" charset="0"/>
                <a:ea typeface="Times New Roman" pitchFamily="18" charset="0"/>
                <a:cs typeface="AL-Mohanad" pitchFamily="2" charset="-78"/>
              </a:rPr>
              <a:t> هل هناك مزيد من القطع المراد تقطيعها؟</a:t>
            </a:r>
            <a:endParaRPr lang="en-US" dirty="0" smtClean="0">
              <a:latin typeface="Arial" pitchFamily="34" charset="0"/>
              <a:cs typeface="Arial" pitchFamily="34" charset="0"/>
            </a:endParaRPr>
          </a:p>
          <a:p>
            <a:pPr lvl="0" eaLnBrk="0" fontAlgn="base" hangingPunct="0">
              <a:lnSpc>
                <a:spcPct val="150000"/>
              </a:lnSpc>
              <a:spcBef>
                <a:spcPct val="0"/>
              </a:spcBef>
              <a:spcAft>
                <a:spcPct val="0"/>
              </a:spcAft>
            </a:pPr>
            <a:r>
              <a:rPr lang="ar-SA" dirty="0" smtClean="0">
                <a:latin typeface="Arial" pitchFamily="34" charset="0"/>
                <a:ea typeface="Times New Roman" pitchFamily="18" charset="0"/>
                <a:cs typeface="AL-Mohanad" pitchFamily="2" charset="-78"/>
              </a:rPr>
              <a:t>    إن كان الجواب نعم, فاذهب للخطوة </a:t>
            </a:r>
            <a:r>
              <a:rPr lang="en-US" dirty="0" smtClean="0">
                <a:latin typeface="Arial" pitchFamily="34" charset="0"/>
                <a:ea typeface="Times New Roman" pitchFamily="18" charset="0"/>
                <a:cs typeface="AL-Mohanad" pitchFamily="2" charset="-78"/>
              </a:rPr>
              <a:t>(1)</a:t>
            </a:r>
            <a:endParaRPr lang="en-US" dirty="0" smtClean="0">
              <a:latin typeface="Arial" pitchFamily="34" charset="0"/>
              <a:cs typeface="Arial" pitchFamily="34" charset="0"/>
            </a:endParaRPr>
          </a:p>
          <a:p>
            <a:pPr lvl="0" eaLnBrk="0" fontAlgn="base" hangingPunct="0">
              <a:lnSpc>
                <a:spcPct val="150000"/>
              </a:lnSpc>
              <a:spcBef>
                <a:spcPct val="0"/>
              </a:spcBef>
              <a:spcAft>
                <a:spcPct val="0"/>
              </a:spcAft>
            </a:pPr>
            <a:r>
              <a:rPr lang="en-US" dirty="0" smtClean="0">
                <a:latin typeface="Arial" pitchFamily="34" charset="0"/>
                <a:ea typeface="Times New Roman" pitchFamily="18" charset="0"/>
                <a:cs typeface="AL-Mohanad" pitchFamily="2" charset="-78"/>
              </a:rPr>
              <a:t>   </a:t>
            </a:r>
            <a:r>
              <a:rPr lang="ar-SA" dirty="0" smtClean="0">
                <a:latin typeface="Arial" pitchFamily="34" charset="0"/>
                <a:ea typeface="Times New Roman" pitchFamily="18" charset="0"/>
                <a:cs typeface="AL-Mohanad" pitchFamily="2" charset="-78"/>
              </a:rPr>
              <a:t>وإن كان لا، فاذهب للخطوة (5)</a:t>
            </a:r>
          </a:p>
          <a:p>
            <a:pPr lvl="0" eaLnBrk="0" fontAlgn="base" hangingPunct="0">
              <a:lnSpc>
                <a:spcPct val="150000"/>
              </a:lnSpc>
              <a:spcBef>
                <a:spcPct val="0"/>
              </a:spcBef>
              <a:spcAft>
                <a:spcPct val="0"/>
              </a:spcAft>
            </a:pPr>
            <a:r>
              <a:rPr lang="en-US" dirty="0" smtClean="0">
                <a:latin typeface="Arial" pitchFamily="34" charset="0"/>
                <a:ea typeface="Times New Roman" pitchFamily="18" charset="0"/>
                <a:cs typeface="AL-Mohanad" pitchFamily="2" charset="-78"/>
              </a:rPr>
              <a:t>-5</a:t>
            </a:r>
            <a:r>
              <a:rPr lang="ar-SA" dirty="0" smtClean="0">
                <a:latin typeface="Arial" pitchFamily="34" charset="0"/>
                <a:ea typeface="Times New Roman" pitchFamily="18" charset="0"/>
                <a:cs typeface="AL-Mohanad" pitchFamily="2" charset="-78"/>
              </a:rPr>
              <a:t> إنهاء عمل البرنامج</a:t>
            </a:r>
            <a:endParaRPr lang="ar-SA" dirty="0" smtClean="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19/02/1432</a:t>
            </a:r>
            <a:endParaRPr lang="ar-SA"/>
          </a:p>
        </p:txBody>
      </p:sp>
      <p:sp>
        <p:nvSpPr>
          <p:cNvPr id="3" name="عنصر نائب للتذييل 2"/>
          <p:cNvSpPr>
            <a:spLocks noGrp="1"/>
          </p:cNvSpPr>
          <p:nvPr>
            <p:ph type="ftr" sz="quarter" idx="11"/>
          </p:nvPr>
        </p:nvSpPr>
        <p:spPr/>
        <p:txBody>
          <a:bodyPr/>
          <a:lstStyle/>
          <a:p>
            <a:r>
              <a:rPr lang="ar-SA" smtClean="0"/>
              <a:t>أساسيات برمجة الحاسب</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43</a:t>
            </a:fld>
            <a:endParaRPr lang="ar-SA"/>
          </a:p>
        </p:txBody>
      </p:sp>
      <p:sp>
        <p:nvSpPr>
          <p:cNvPr id="62465" name="Rectangle 1"/>
          <p:cNvSpPr>
            <a:spLocks noChangeArrowheads="1"/>
          </p:cNvSpPr>
          <p:nvPr/>
        </p:nvSpPr>
        <p:spPr bwMode="auto">
          <a:xfrm>
            <a:off x="428596" y="428604"/>
            <a:ext cx="8358214"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smtClean="0">
                <a:ln>
                  <a:noFill/>
                </a:ln>
                <a:solidFill>
                  <a:schemeClr val="tx1"/>
                </a:solidFill>
                <a:effectLst/>
                <a:latin typeface="AL-Mateen"/>
                <a:ea typeface="Times New Roman" pitchFamily="18" charset="0"/>
                <a:cs typeface="Arial" pitchFamily="34" charset="0"/>
              </a:rPr>
              <a:t>ص</a:t>
            </a:r>
            <a:r>
              <a:rPr kumimoji="0" lang="ar-SA" sz="2400" b="1" i="0" u="sng" strike="noStrike" cap="none" normalizeH="0" baseline="0" dirty="0" smtClean="0" bmk="">
                <a:ln>
                  <a:noFill/>
                </a:ln>
                <a:solidFill>
                  <a:schemeClr val="tx1"/>
                </a:solidFill>
                <a:effectLst/>
                <a:latin typeface="AL-Mateen"/>
                <a:ea typeface="Times New Roman" pitchFamily="18" charset="0"/>
                <a:cs typeface="Arial" pitchFamily="34" charset="0"/>
              </a:rPr>
              <a:t>يغة الدوران باستعمال الشكل الاصطلاحي:</a:t>
            </a:r>
            <a:endParaRPr kumimoji="0" lang="en-US" sz="24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لقد عرفنا في ما سبق مفهوم الدوران البسيط والدوران الضمنية, ويمكننا الآن استخدام الشكل الاصطلاحي للدوران -الوارد ضمن الرموز الاصطلاحية لخرائط سير البرنامج- على النحو التالي:</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2467" name="Picture 3"/>
          <p:cNvPicPr>
            <a:picLocks noChangeAspect="1" noChangeArrowheads="1"/>
          </p:cNvPicPr>
          <p:nvPr/>
        </p:nvPicPr>
        <p:blipFill>
          <a:blip r:embed="rId2" cstate="print"/>
          <a:srcRect/>
          <a:stretch>
            <a:fillRect/>
          </a:stretch>
        </p:blipFill>
        <p:spPr bwMode="auto">
          <a:xfrm>
            <a:off x="1000100" y="2000240"/>
            <a:ext cx="2526779" cy="3714776"/>
          </a:xfrm>
          <a:prstGeom prst="rect">
            <a:avLst/>
          </a:prstGeom>
          <a:ln>
            <a:headEnd/>
            <a:tailEnd/>
          </a:ln>
        </p:spPr>
        <p:style>
          <a:lnRef idx="1">
            <a:schemeClr val="accent3"/>
          </a:lnRef>
          <a:fillRef idx="2">
            <a:schemeClr val="accent3"/>
          </a:fillRef>
          <a:effectRef idx="1">
            <a:schemeClr val="accent3"/>
          </a:effectRef>
          <a:fontRef idx="minor">
            <a:schemeClr val="dk1"/>
          </a:fontRef>
        </p:style>
      </p:pic>
      <p:pic>
        <p:nvPicPr>
          <p:cNvPr id="62469" name="Picture 5"/>
          <p:cNvPicPr>
            <a:picLocks noChangeAspect="1" noChangeArrowheads="1"/>
          </p:cNvPicPr>
          <p:nvPr/>
        </p:nvPicPr>
        <p:blipFill>
          <a:blip r:embed="rId3" cstate="print"/>
          <a:srcRect/>
          <a:stretch>
            <a:fillRect/>
          </a:stretch>
        </p:blipFill>
        <p:spPr bwMode="auto">
          <a:xfrm>
            <a:off x="5286380" y="2571744"/>
            <a:ext cx="2714644" cy="3143271"/>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19/02/1432</a:t>
            </a:r>
            <a:endParaRPr lang="ar-SA"/>
          </a:p>
        </p:txBody>
      </p:sp>
      <p:sp>
        <p:nvSpPr>
          <p:cNvPr id="3" name="عنصر نائب للتذييل 2"/>
          <p:cNvSpPr>
            <a:spLocks noGrp="1"/>
          </p:cNvSpPr>
          <p:nvPr>
            <p:ph type="ftr" sz="quarter" idx="11"/>
          </p:nvPr>
        </p:nvSpPr>
        <p:spPr/>
        <p:txBody>
          <a:bodyPr/>
          <a:lstStyle/>
          <a:p>
            <a:r>
              <a:rPr lang="ar-SA" smtClean="0"/>
              <a:t>أساسيات برمجة الحاسب</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44</a:t>
            </a:fld>
            <a:endParaRPr lang="ar-SA"/>
          </a:p>
        </p:txBody>
      </p:sp>
      <p:pic>
        <p:nvPicPr>
          <p:cNvPr id="61441" name="Picture 1"/>
          <p:cNvPicPr>
            <a:picLocks noChangeAspect="1" noChangeArrowheads="1"/>
          </p:cNvPicPr>
          <p:nvPr/>
        </p:nvPicPr>
        <p:blipFill>
          <a:blip r:embed="rId2" cstate="print"/>
          <a:srcRect/>
          <a:stretch>
            <a:fillRect/>
          </a:stretch>
        </p:blipFill>
        <p:spPr bwMode="auto">
          <a:xfrm>
            <a:off x="428596" y="285728"/>
            <a:ext cx="3357586" cy="6072230"/>
          </a:xfrm>
          <a:prstGeom prst="rect">
            <a:avLst/>
          </a:prstGeom>
          <a:ln>
            <a:headEnd/>
            <a:tailEnd/>
          </a:ln>
        </p:spPr>
        <p:style>
          <a:lnRef idx="1">
            <a:schemeClr val="accent3"/>
          </a:lnRef>
          <a:fillRef idx="2">
            <a:schemeClr val="accent3"/>
          </a:fillRef>
          <a:effectRef idx="1">
            <a:schemeClr val="accent3"/>
          </a:effectRef>
          <a:fontRef idx="minor">
            <a:schemeClr val="dk1"/>
          </a:fontRef>
        </p:style>
      </p:pic>
      <p:sp>
        <p:nvSpPr>
          <p:cNvPr id="6" name="مستطيل 5"/>
          <p:cNvSpPr/>
          <p:nvPr/>
        </p:nvSpPr>
        <p:spPr>
          <a:xfrm>
            <a:off x="4071934" y="1142984"/>
            <a:ext cx="4643438" cy="2400657"/>
          </a:xfrm>
          <a:prstGeom prst="rect">
            <a:avLst/>
          </a:prstGeom>
        </p:spPr>
        <p:txBody>
          <a:bodyPr wrap="square">
            <a:spAutoFit/>
          </a:bodyPr>
          <a:lstStyle/>
          <a:p>
            <a:pPr lvl="0" fontAlgn="base">
              <a:lnSpc>
                <a:spcPct val="150000"/>
              </a:lnSpc>
              <a:spcBef>
                <a:spcPct val="0"/>
              </a:spcBef>
              <a:spcAft>
                <a:spcPct val="0"/>
              </a:spcAft>
              <a:tabLst>
                <a:tab pos="422275" algn="l"/>
              </a:tabLst>
            </a:pPr>
            <a:r>
              <a:rPr lang="ar-SA" sz="2800" b="1" dirty="0" smtClean="0">
                <a:latin typeface="Arial" pitchFamily="34" charset="0"/>
                <a:ea typeface="Times New Roman" pitchFamily="18" charset="0"/>
                <a:cs typeface="AL-Mohanad" pitchFamily="2" charset="-78"/>
              </a:rPr>
              <a:t>مثال 12:</a:t>
            </a:r>
          </a:p>
          <a:p>
            <a:pPr lvl="0" fontAlgn="base">
              <a:lnSpc>
                <a:spcPct val="150000"/>
              </a:lnSpc>
              <a:spcBef>
                <a:spcPct val="0"/>
              </a:spcBef>
              <a:spcAft>
                <a:spcPct val="0"/>
              </a:spcAft>
              <a:tabLst>
                <a:tab pos="422275" algn="l"/>
              </a:tabLst>
            </a:pPr>
            <a:r>
              <a:rPr lang="ar-SA" sz="2400" dirty="0" smtClean="0">
                <a:latin typeface="Arial" pitchFamily="34" charset="0"/>
                <a:ea typeface="Times New Roman" pitchFamily="18" charset="0"/>
                <a:cs typeface="AL-Mohanad" pitchFamily="2" charset="-78"/>
              </a:rPr>
              <a:t>	أكتب خوارزمية وخريطة التدفق لبرنامج يقوم بطباعة الأعداد من واحد إلى 100.</a:t>
            </a:r>
          </a:p>
          <a:p>
            <a:pPr lvl="0" fontAlgn="base">
              <a:lnSpc>
                <a:spcPct val="150000"/>
              </a:lnSpc>
              <a:spcBef>
                <a:spcPct val="0"/>
              </a:spcBef>
              <a:spcAft>
                <a:spcPct val="0"/>
              </a:spcAft>
              <a:tabLst>
                <a:tab pos="422275" algn="l"/>
              </a:tabLst>
            </a:pPr>
            <a:endParaRPr lang="ar-SA" sz="2400" dirty="0" smtClean="0">
              <a:latin typeface="Arial" pitchFamily="34" charset="0"/>
              <a:ea typeface="Times New Roman" pitchFamily="18" charset="0"/>
              <a:cs typeface="AL-Mohanad"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19/02/1432</a:t>
            </a:r>
            <a:endParaRPr lang="ar-SA"/>
          </a:p>
        </p:txBody>
      </p:sp>
      <p:sp>
        <p:nvSpPr>
          <p:cNvPr id="3" name="عنصر نائب للتذييل 2"/>
          <p:cNvSpPr>
            <a:spLocks noGrp="1"/>
          </p:cNvSpPr>
          <p:nvPr>
            <p:ph type="ftr" sz="quarter" idx="11"/>
          </p:nvPr>
        </p:nvSpPr>
        <p:spPr/>
        <p:txBody>
          <a:bodyPr/>
          <a:lstStyle/>
          <a:p>
            <a:r>
              <a:rPr lang="ar-SA" smtClean="0"/>
              <a:t>أساسيات برمجة الحاسب</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45</a:t>
            </a:fld>
            <a:endParaRPr lang="ar-SA"/>
          </a:p>
        </p:txBody>
      </p:sp>
      <p:sp>
        <p:nvSpPr>
          <p:cNvPr id="60419" name="Rectangle 3"/>
          <p:cNvSpPr>
            <a:spLocks noChangeArrowheads="1"/>
          </p:cNvSpPr>
          <p:nvPr/>
        </p:nvSpPr>
        <p:spPr bwMode="auto">
          <a:xfrm>
            <a:off x="4286248" y="969331"/>
            <a:ext cx="207170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1" i="0" strike="noStrike" cap="none" normalizeH="0" baseline="0" dirty="0" smtClean="0">
                <a:ln>
                  <a:noFill/>
                </a:ln>
                <a:solidFill>
                  <a:schemeClr val="tx1"/>
                </a:solidFill>
                <a:effectLst/>
                <a:latin typeface="AL-Mateen"/>
                <a:ea typeface="Times New Roman" pitchFamily="18" charset="0"/>
                <a:cs typeface="Arial" pitchFamily="34" charset="0"/>
              </a:rPr>
              <a:t>ت</a:t>
            </a:r>
            <a:r>
              <a:rPr kumimoji="0" lang="ar-SA" sz="3200" b="1" i="0" strike="noStrike" cap="none" normalizeH="0" baseline="0" dirty="0" smtClean="0" bmk="">
                <a:ln>
                  <a:noFill/>
                </a:ln>
                <a:solidFill>
                  <a:schemeClr val="tx1"/>
                </a:solidFill>
                <a:effectLst/>
                <a:latin typeface="AL-Mateen"/>
                <a:ea typeface="Times New Roman" pitchFamily="18" charset="0"/>
                <a:cs typeface="Arial" pitchFamily="34" charset="0"/>
              </a:rPr>
              <a:t>دريبات</a:t>
            </a:r>
            <a:endParaRPr kumimoji="0" lang="ar-SA" sz="3200" b="1" i="0"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endParaRPr>
          </a:p>
        </p:txBody>
      </p:sp>
      <p:sp>
        <p:nvSpPr>
          <p:cNvPr id="8" name="مستطيل 7"/>
          <p:cNvSpPr/>
          <p:nvPr/>
        </p:nvSpPr>
        <p:spPr>
          <a:xfrm>
            <a:off x="1857356" y="1785926"/>
            <a:ext cx="6000792" cy="1754326"/>
          </a:xfrm>
          <a:prstGeom prst="rect">
            <a:avLst/>
          </a:prstGeom>
        </p:spPr>
        <p:txBody>
          <a:bodyPr wrap="square">
            <a:spAutoFit/>
          </a:bodyPr>
          <a:lstStyle/>
          <a:p>
            <a:pPr lvl="0" eaLnBrk="0" fontAlgn="base" hangingPunct="0">
              <a:lnSpc>
                <a:spcPct val="150000"/>
              </a:lnSpc>
              <a:spcBef>
                <a:spcPct val="0"/>
              </a:spcBef>
              <a:spcAft>
                <a:spcPct val="0"/>
              </a:spcAft>
            </a:pPr>
            <a:r>
              <a:rPr lang="ar-SA" sz="2400" dirty="0" smtClean="0">
                <a:latin typeface="Times New Roman" pitchFamily="18" charset="0"/>
                <a:ea typeface="Times New Roman" pitchFamily="18" charset="0"/>
                <a:cs typeface="AL-Mohanad" pitchFamily="2" charset="-78"/>
              </a:rPr>
              <a:t>ادرس المخططات </a:t>
            </a:r>
            <a:r>
              <a:rPr lang="en-US" sz="2400" dirty="0" smtClean="0">
                <a:latin typeface="Arial" pitchFamily="34" charset="0"/>
                <a:ea typeface="Times New Roman" pitchFamily="18" charset="0"/>
                <a:cs typeface="AL-Mohanad" pitchFamily="2" charset="-78"/>
              </a:rPr>
              <a:t>)</a:t>
            </a:r>
            <a:r>
              <a:rPr lang="ar-SA" sz="2400" dirty="0" smtClean="0">
                <a:latin typeface="Times New Roman" pitchFamily="18" charset="0"/>
                <a:ea typeface="Times New Roman" pitchFamily="18" charset="0"/>
                <a:cs typeface="AL-Mohanad" pitchFamily="2" charset="-78"/>
              </a:rPr>
              <a:t>أ,ب,ج) مبيناً أهداف  كل مخطط </a:t>
            </a:r>
          </a:p>
          <a:p>
            <a:pPr lvl="0" eaLnBrk="0" fontAlgn="base" hangingPunct="0">
              <a:lnSpc>
                <a:spcPct val="150000"/>
              </a:lnSpc>
              <a:spcBef>
                <a:spcPct val="0"/>
              </a:spcBef>
              <a:spcAft>
                <a:spcPct val="0"/>
              </a:spcAft>
            </a:pPr>
            <a:r>
              <a:rPr lang="ar-SA" sz="2400" dirty="0" smtClean="0">
                <a:latin typeface="Times New Roman" pitchFamily="18" charset="0"/>
                <a:ea typeface="Times New Roman" pitchFamily="18" charset="0"/>
                <a:cs typeface="AL-Mohanad" pitchFamily="2" charset="-78"/>
              </a:rPr>
              <a:t>والنواتج النهائية التي سيطبعها الحاسب عند تنفيذ التعليمات المبينة</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19/02/1432</a:t>
            </a:r>
            <a:endParaRPr lang="ar-SA"/>
          </a:p>
        </p:txBody>
      </p:sp>
      <p:sp>
        <p:nvSpPr>
          <p:cNvPr id="3" name="عنصر نائب للتذييل 2"/>
          <p:cNvSpPr>
            <a:spLocks noGrp="1"/>
          </p:cNvSpPr>
          <p:nvPr>
            <p:ph type="ftr" sz="quarter" idx="11"/>
          </p:nvPr>
        </p:nvSpPr>
        <p:spPr/>
        <p:txBody>
          <a:bodyPr/>
          <a:lstStyle/>
          <a:p>
            <a:r>
              <a:rPr lang="ar-SA" smtClean="0"/>
              <a:t>أساسيات برمجة الحاسب</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46</a:t>
            </a:fld>
            <a:endParaRPr lang="ar-SA"/>
          </a:p>
        </p:txBody>
      </p:sp>
      <p:pic>
        <p:nvPicPr>
          <p:cNvPr id="5" name="Picture 2"/>
          <p:cNvPicPr>
            <a:picLocks noChangeAspect="1" noChangeArrowheads="1"/>
          </p:cNvPicPr>
          <p:nvPr/>
        </p:nvPicPr>
        <p:blipFill>
          <a:blip r:embed="rId2" cstate="print"/>
          <a:srcRect/>
          <a:stretch>
            <a:fillRect/>
          </a:stretch>
        </p:blipFill>
        <p:spPr bwMode="auto">
          <a:xfrm>
            <a:off x="785786" y="214290"/>
            <a:ext cx="7358114" cy="6143668"/>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19/02/1432</a:t>
            </a:r>
            <a:endParaRPr lang="ar-SA"/>
          </a:p>
        </p:txBody>
      </p:sp>
      <p:sp>
        <p:nvSpPr>
          <p:cNvPr id="3" name="عنصر نائب للتذييل 2"/>
          <p:cNvSpPr>
            <a:spLocks noGrp="1"/>
          </p:cNvSpPr>
          <p:nvPr>
            <p:ph type="ftr" sz="quarter" idx="11"/>
          </p:nvPr>
        </p:nvSpPr>
        <p:spPr/>
        <p:txBody>
          <a:bodyPr/>
          <a:lstStyle/>
          <a:p>
            <a:r>
              <a:rPr lang="ar-SA" smtClean="0"/>
              <a:t>أساسيات برمجة الحاسب</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47</a:t>
            </a:fld>
            <a:endParaRPr lang="ar-SA"/>
          </a:p>
        </p:txBody>
      </p:sp>
      <p:pic>
        <p:nvPicPr>
          <p:cNvPr id="74754" name="Picture 2"/>
          <p:cNvPicPr>
            <a:picLocks noChangeAspect="1" noChangeArrowheads="1"/>
          </p:cNvPicPr>
          <p:nvPr/>
        </p:nvPicPr>
        <p:blipFill>
          <a:blip r:embed="rId2" cstate="print"/>
          <a:srcRect/>
          <a:stretch>
            <a:fillRect/>
          </a:stretch>
        </p:blipFill>
        <p:spPr bwMode="auto">
          <a:xfrm>
            <a:off x="2786050" y="500042"/>
            <a:ext cx="2600337" cy="5596047"/>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19/02/1432</a:t>
            </a:r>
            <a:endParaRPr lang="ar-SA"/>
          </a:p>
        </p:txBody>
      </p:sp>
      <p:sp>
        <p:nvSpPr>
          <p:cNvPr id="3" name="عنصر نائب للتذييل 2"/>
          <p:cNvSpPr>
            <a:spLocks noGrp="1"/>
          </p:cNvSpPr>
          <p:nvPr>
            <p:ph type="ftr" sz="quarter" idx="11"/>
          </p:nvPr>
        </p:nvSpPr>
        <p:spPr/>
        <p:txBody>
          <a:bodyPr/>
          <a:lstStyle/>
          <a:p>
            <a:r>
              <a:rPr lang="ar-SA" smtClean="0"/>
              <a:t>أساسيات برمجة الحاسب</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48</a:t>
            </a:fld>
            <a:endParaRPr lang="ar-SA"/>
          </a:p>
        </p:txBody>
      </p:sp>
      <p:pic>
        <p:nvPicPr>
          <p:cNvPr id="73730" name="Picture 2"/>
          <p:cNvPicPr>
            <a:picLocks noChangeAspect="1" noChangeArrowheads="1"/>
          </p:cNvPicPr>
          <p:nvPr/>
        </p:nvPicPr>
        <p:blipFill>
          <a:blip r:embed="rId2" cstate="print"/>
          <a:srcRect/>
          <a:stretch>
            <a:fillRect/>
          </a:stretch>
        </p:blipFill>
        <p:spPr bwMode="auto">
          <a:xfrm>
            <a:off x="2500298" y="285728"/>
            <a:ext cx="2990865" cy="6072230"/>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0" y="714375"/>
          <a:ext cx="114300" cy="257175"/>
        </p:xfrm>
        <a:graphic>
          <a:graphicData uri="http://schemas.openxmlformats.org/presentationml/2006/ole">
            <p:oleObj spid="_x0000_s3075" name="Equation" r:id="rId3" imgW="114399" imgH="216088" progId="Equation.3">
              <p:embed/>
            </p:oleObj>
          </a:graphicData>
        </a:graphic>
      </p:graphicFrame>
      <p:sp>
        <p:nvSpPr>
          <p:cNvPr id="40965" name="Rectangle 5"/>
          <p:cNvSpPr>
            <a:spLocks noChangeArrowheads="1"/>
          </p:cNvSpPr>
          <p:nvPr/>
        </p:nvSpPr>
        <p:spPr bwMode="auto">
          <a:xfrm>
            <a:off x="0" y="71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966" name="Rectangle 6"/>
          <p:cNvSpPr>
            <a:spLocks noChangeArrowheads="1"/>
          </p:cNvSpPr>
          <p:nvPr/>
        </p:nvSpPr>
        <p:spPr bwMode="auto">
          <a:xfrm>
            <a:off x="642910" y="214290"/>
            <a:ext cx="7715304"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pPr>
            <a:r>
              <a:rPr kumimoji="0" lang="en-US" sz="3200" b="1" i="0" u="sng" strike="noStrike" cap="none" normalizeH="0" baseline="0" dirty="0" smtClean="0">
                <a:ln>
                  <a:noFill/>
                </a:ln>
                <a:solidFill>
                  <a:schemeClr val="tx1"/>
                </a:solidFill>
                <a:effectLst/>
                <a:latin typeface="Arial" pitchFamily="34" charset="0"/>
                <a:ea typeface="Times New Roman" pitchFamily="18" charset="0"/>
                <a:cs typeface="AL-Mohanad" charset="-78"/>
              </a:rPr>
              <a:t> </a:t>
            </a:r>
            <a:r>
              <a:rPr kumimoji="0" lang="ar-SA" sz="3200" b="1" i="0" u="sng" strike="noStrike" cap="none" normalizeH="0" baseline="0" dirty="0" smtClean="0">
                <a:ln>
                  <a:noFill/>
                </a:ln>
                <a:solidFill>
                  <a:schemeClr val="tx1"/>
                </a:solidFill>
                <a:effectLst/>
                <a:latin typeface="Arial" pitchFamily="34" charset="0"/>
                <a:ea typeface="Times New Roman" pitchFamily="18" charset="0"/>
                <a:cs typeface="AL-Mohanad" charset="-78"/>
              </a:rPr>
              <a:t>تمارين -1</a:t>
            </a:r>
            <a:endParaRPr kumimoji="0" lang="en-GB" sz="2800" b="1" i="0" u="sng" strike="noStrike" cap="none" normalizeH="0" baseline="0" dirty="0" smtClean="0">
              <a:ln>
                <a:noFill/>
              </a:ln>
              <a:solidFill>
                <a:schemeClr val="tx1"/>
              </a:solidFill>
              <a:effectLst/>
              <a:latin typeface="Arial" pitchFamily="34" charset="0"/>
              <a:cs typeface="Arial" pitchFamily="34" charset="0"/>
            </a:endParaRPr>
          </a:p>
          <a:p>
            <a:pPr marL="514350" marR="0" lvl="0" indent="-514350" defTabSz="914400" eaLnBrk="0" fontAlgn="base" latinLnBrk="0" hangingPunct="0">
              <a:lnSpc>
                <a:spcPct val="150000"/>
              </a:lnSpc>
              <a:spcBef>
                <a:spcPct val="0"/>
              </a:spcBef>
              <a:spcAft>
                <a:spcPct val="0"/>
              </a:spcAft>
              <a:buClrTx/>
              <a:buSzTx/>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أكتب</a:t>
            </a:r>
            <a:r>
              <a:rPr kumimoji="0" lang="ar-SA"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خطوات حل المسائل التالية باستخدام الخوارزميات و خرائط التدفق:</a:t>
            </a:r>
          </a:p>
          <a:p>
            <a:pPr marL="1160463" marR="0" lvl="0" indent="450850" algn="l" defTabSz="914400" rtl="0" eaLnBrk="0" fontAlgn="base" latinLnBrk="0" hangingPunct="0">
              <a:lnSpc>
                <a:spcPct val="15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 =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L-Mohanad" charset="-78"/>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 + 13</a:t>
            </a:r>
          </a:p>
          <a:p>
            <a:pPr marL="1160463" marR="0" lvl="0" indent="450850" algn="l" defTabSz="914400" rtl="0" eaLnBrk="0" fontAlgn="base" latinLnBrk="0" hangingPunct="0">
              <a:lnSpc>
                <a:spcPct val="15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L-Mohanad" charset="-78"/>
              </a:rPr>
              <a:t>f(X) =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L-Mohanad" charset="-78"/>
              </a:rPr>
              <a:t> X-3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1160463" marR="0" lvl="0" indent="450850" algn="l" defTabSz="914400" rtl="0" eaLnBrk="0" fontAlgn="base" latinLnBrk="0" hangingPunct="0">
              <a:lnSpc>
                <a:spcPct val="150000"/>
              </a:lnSpc>
              <a:spcBef>
                <a:spcPct val="0"/>
              </a:spcBef>
              <a:spcAft>
                <a:spcPct val="0"/>
              </a:spcAft>
              <a:buClrTx/>
              <a:buSzTx/>
              <a:buFont typeface="+mj-lt"/>
              <a:buAutoNum type="arabicPeriod"/>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1160463" marR="0" lvl="0" indent="450850" algn="l" defTabSz="914400" rtl="0" eaLnBrk="0" fontAlgn="base" latinLnBrk="0" hangingPunct="0">
              <a:lnSpc>
                <a:spcPct val="150000"/>
              </a:lnSpc>
              <a:spcBef>
                <a:spcPct val="0"/>
              </a:spcBef>
              <a:spcAft>
                <a:spcPct val="0"/>
              </a:spcAft>
              <a:buClrTx/>
              <a:buSzTx/>
              <a:buFont typeface="+mj-lt"/>
              <a:buAutoNum type="arabicPeriod"/>
              <a:tabLst/>
            </a:pPr>
            <a:r>
              <a:rPr lang="en-US" sz="2400" dirty="0" smtClean="0">
                <a:latin typeface="Arial" pitchFamily="34" charset="0"/>
                <a:ea typeface="Times New Roman" pitchFamily="18" charset="0"/>
                <a:cs typeface="Arial" pitchFamily="34" charset="0"/>
              </a:rPr>
              <a:t> </a:t>
            </a:r>
          </a:p>
          <a:p>
            <a:pPr marL="1160463" marR="0" lvl="0" indent="450850" algn="l" defTabSz="914400" rtl="0" eaLnBrk="0" fontAlgn="base" latinLnBrk="0" hangingPunct="0">
              <a:lnSpc>
                <a:spcPct val="150000"/>
              </a:lnSpc>
              <a:spcBef>
                <a:spcPct val="0"/>
              </a:spcBef>
              <a:spcAft>
                <a:spcPct val="0"/>
              </a:spcAft>
              <a:buClrTx/>
              <a:buSzTx/>
              <a:buFont typeface="+mj-lt"/>
              <a:buAutoNum type="arabicPeriod"/>
              <a:tabLst/>
            </a:pPr>
            <a:endParaRPr lang="en-US" sz="2400" dirty="0" smtClean="0">
              <a:latin typeface="Arial" pitchFamily="34" charset="0"/>
              <a:ea typeface="Times New Roman" pitchFamily="18" charset="0"/>
              <a:cs typeface="Arial" pitchFamily="34" charset="0"/>
            </a:endParaRPr>
          </a:p>
          <a:p>
            <a:pPr marL="1160463" marR="0" lvl="0" indent="450850" algn="l" defTabSz="914400" rtl="0" eaLnBrk="0" fontAlgn="base" latinLnBrk="0" hangingPunct="0">
              <a:lnSpc>
                <a:spcPct val="150000"/>
              </a:lnSpc>
              <a:spcBef>
                <a:spcPct val="0"/>
              </a:spcBef>
              <a:spcAft>
                <a:spcPct val="0"/>
              </a:spcAft>
              <a:buClrTx/>
              <a:buSzTx/>
              <a:buFont typeface="+mj-lt"/>
              <a:buAutoNum type="arabicPeriod"/>
              <a:tabLst/>
            </a:pPr>
            <a:r>
              <a:rPr lang="en-US" sz="2400" dirty="0" smtClean="0">
                <a:latin typeface="Arial" pitchFamily="34" charset="0"/>
                <a:ea typeface="Times New Roman" pitchFamily="18" charset="0"/>
                <a:cs typeface="Arial" pitchFamily="34" charset="0"/>
              </a:rPr>
              <a:t> </a:t>
            </a:r>
          </a:p>
          <a:p>
            <a:pPr marL="1160463" marR="0" lvl="0" indent="450850" algn="l" defTabSz="914400" rtl="0" eaLnBrk="0" fontAlgn="base" latinLnBrk="0" hangingPunct="0">
              <a:lnSpc>
                <a:spcPct val="150000"/>
              </a:lnSpc>
              <a:spcBef>
                <a:spcPct val="0"/>
              </a:spcBef>
              <a:spcAft>
                <a:spcPct val="0"/>
              </a:spcAft>
              <a:buClrTx/>
              <a:buSzTx/>
              <a:tabLst/>
            </a:pPr>
            <a:r>
              <a:rPr lang="en-US" sz="2400" dirty="0" smtClean="0">
                <a:latin typeface="Arial" pitchFamily="34" charset="0"/>
                <a:ea typeface="Times New Roman" pitchFamily="18" charset="0"/>
                <a:cs typeface="Arial" pitchFamily="34" charset="0"/>
              </a:rPr>
              <a:t> </a:t>
            </a:r>
          </a:p>
          <a:p>
            <a:pPr marL="1160463" marR="0" lvl="0" indent="450850" algn="l" defTabSz="914400" rtl="0" eaLnBrk="0" fontAlgn="base" latinLnBrk="0" hangingPunct="0">
              <a:lnSpc>
                <a:spcPct val="150000"/>
              </a:lnSpc>
              <a:spcBef>
                <a:spcPct val="0"/>
              </a:spcBef>
              <a:spcAft>
                <a:spcPct val="0"/>
              </a:spcAft>
              <a:buClrTx/>
              <a:buSzTx/>
              <a:buFont typeface="+mj-lt"/>
              <a:buAutoNum type="arabicPeriod"/>
              <a:tabLst/>
            </a:pPr>
            <a:endParaRPr lang="en-US" sz="2400" dirty="0" smtClean="0">
              <a:latin typeface="Arial" pitchFamily="34" charset="0"/>
              <a:ea typeface="Times New Roman" pitchFamily="18" charset="0"/>
              <a:cs typeface="Arial" pitchFamily="34" charset="0"/>
            </a:endParaRPr>
          </a:p>
        </p:txBody>
      </p:sp>
      <p:sp>
        <p:nvSpPr>
          <p:cNvPr id="7" name="عنصر نائب للتاريخ 6"/>
          <p:cNvSpPr>
            <a:spLocks noGrp="1"/>
          </p:cNvSpPr>
          <p:nvPr>
            <p:ph type="dt" sz="half" idx="10"/>
          </p:nvPr>
        </p:nvSpPr>
        <p:spPr/>
        <p:txBody>
          <a:bodyPr/>
          <a:lstStyle/>
          <a:p>
            <a:r>
              <a:rPr lang="ar-SA" smtClean="0"/>
              <a:t>19/02/1432</a:t>
            </a:r>
            <a:endParaRPr lang="ar-SA"/>
          </a:p>
        </p:txBody>
      </p:sp>
      <p:sp>
        <p:nvSpPr>
          <p:cNvPr id="8" name="عنصر نائب لرقم الشريحة 7"/>
          <p:cNvSpPr>
            <a:spLocks noGrp="1"/>
          </p:cNvSpPr>
          <p:nvPr>
            <p:ph type="sldNum" sz="quarter" idx="12"/>
          </p:nvPr>
        </p:nvSpPr>
        <p:spPr/>
        <p:txBody>
          <a:bodyPr/>
          <a:lstStyle/>
          <a:p>
            <a:fld id="{815E6D2D-C790-4E1B-B5CF-68B335BF6A9C}" type="slidenum">
              <a:rPr lang="ar-SA" smtClean="0"/>
              <a:pPr/>
              <a:t>49</a:t>
            </a:fld>
            <a:endParaRPr lang="ar-SA"/>
          </a:p>
        </p:txBody>
      </p:sp>
      <p:sp>
        <p:nvSpPr>
          <p:cNvPr id="9" name="عنصر نائب للتذييل 8"/>
          <p:cNvSpPr>
            <a:spLocks noGrp="1"/>
          </p:cNvSpPr>
          <p:nvPr>
            <p:ph type="ftr" sz="quarter" idx="11"/>
          </p:nvPr>
        </p:nvSpPr>
        <p:spPr/>
        <p:txBody>
          <a:bodyPr/>
          <a:lstStyle/>
          <a:p>
            <a:r>
              <a:rPr lang="ar-SA" smtClean="0"/>
              <a:t>أساسيات برمجة الحاسب</a:t>
            </a:r>
            <a:endParaRPr lang="ar-SA"/>
          </a:p>
        </p:txBody>
      </p:sp>
      <p:graphicFrame>
        <p:nvGraphicFramePr>
          <p:cNvPr id="3077" name="Object 5"/>
          <p:cNvGraphicFramePr>
            <a:graphicFrameLocks noChangeAspect="1"/>
          </p:cNvGraphicFramePr>
          <p:nvPr/>
        </p:nvGraphicFramePr>
        <p:xfrm>
          <a:off x="2357422" y="3143248"/>
          <a:ext cx="2500313" cy="571499"/>
        </p:xfrm>
        <a:graphic>
          <a:graphicData uri="http://schemas.openxmlformats.org/presentationml/2006/ole">
            <p:oleObj spid="_x0000_s3077" name="Equation" r:id="rId4" imgW="1041120" imgH="266400" progId="Equation.3">
              <p:embed/>
            </p:oleObj>
          </a:graphicData>
        </a:graphic>
      </p:graphicFrame>
      <p:graphicFrame>
        <p:nvGraphicFramePr>
          <p:cNvPr id="3080" name="Object 8"/>
          <p:cNvGraphicFramePr>
            <a:graphicFrameLocks noChangeAspect="1"/>
          </p:cNvGraphicFramePr>
          <p:nvPr/>
        </p:nvGraphicFramePr>
        <p:xfrm>
          <a:off x="2357422" y="3857628"/>
          <a:ext cx="3643338" cy="1581071"/>
        </p:xfrm>
        <a:graphic>
          <a:graphicData uri="http://schemas.openxmlformats.org/presentationml/2006/ole">
            <p:oleObj spid="_x0000_s3080" name="Equation" r:id="rId5" imgW="1638000" imgH="660240" progId="Equation.3">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715008" y="1357298"/>
            <a:ext cx="2571750" cy="3143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000503" y="1928802"/>
            <a:ext cx="1000125" cy="8191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4786314" y="3286124"/>
            <a:ext cx="3762375" cy="2571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4000496" y="3714752"/>
            <a:ext cx="1438275" cy="2762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2000232" y="4143380"/>
            <a:ext cx="6286500" cy="914400"/>
          </a:xfrm>
          <a:prstGeom prst="rect">
            <a:avLst/>
          </a:prstGeom>
          <a:noFill/>
          <a:ln w="9525">
            <a:noFill/>
            <a:miter lim="800000"/>
            <a:headEnd/>
            <a:tailEnd/>
          </a:ln>
          <a:effectLst/>
        </p:spPr>
      </p:pic>
      <p:sp>
        <p:nvSpPr>
          <p:cNvPr id="7" name="عنصر نائب للتاريخ 6"/>
          <p:cNvSpPr>
            <a:spLocks noGrp="1"/>
          </p:cNvSpPr>
          <p:nvPr>
            <p:ph type="dt" sz="half" idx="10"/>
          </p:nvPr>
        </p:nvSpPr>
        <p:spPr/>
        <p:txBody>
          <a:bodyPr/>
          <a:lstStyle/>
          <a:p>
            <a:r>
              <a:rPr lang="ar-SA" smtClean="0"/>
              <a:t>19/02/1432</a:t>
            </a:r>
            <a:endParaRPr lang="ar-SA"/>
          </a:p>
        </p:txBody>
      </p:sp>
      <p:sp>
        <p:nvSpPr>
          <p:cNvPr id="8" name="عنصر نائب لرقم الشريحة 7"/>
          <p:cNvSpPr>
            <a:spLocks noGrp="1"/>
          </p:cNvSpPr>
          <p:nvPr>
            <p:ph type="sldNum" sz="quarter" idx="12"/>
          </p:nvPr>
        </p:nvSpPr>
        <p:spPr/>
        <p:txBody>
          <a:bodyPr/>
          <a:lstStyle/>
          <a:p>
            <a:fld id="{815E6D2D-C790-4E1B-B5CF-68B335BF6A9C}" type="slidenum">
              <a:rPr lang="ar-SA" smtClean="0"/>
              <a:pPr/>
              <a:t>5</a:t>
            </a:fld>
            <a:endParaRPr lang="ar-SA"/>
          </a:p>
        </p:txBody>
      </p:sp>
      <p:sp>
        <p:nvSpPr>
          <p:cNvPr id="9" name="عنصر نائب للتذييل 8"/>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000100" y="2000240"/>
            <a:ext cx="7858212" cy="3636268"/>
          </a:xfrm>
          <a:prstGeom prst="rect">
            <a:avLst/>
          </a:prstGeom>
          <a:noFill/>
          <a:ln w="9525">
            <a:noFill/>
            <a:miter lim="800000"/>
            <a:headEnd/>
            <a:tailEnd/>
          </a:ln>
          <a:effectLst/>
        </p:spPr>
        <p:txBody>
          <a:bodyPr vert="horz" wrap="square" lIns="91440" tIns="76176" rIns="91440" bIns="76176" numCol="1" anchor="ctr" anchorCtr="0" compatLnSpc="1">
            <a:prstTxWarp prst="textNoShape">
              <a:avLst/>
            </a:prstTxWarp>
            <a:spAutoFit/>
          </a:bodyPr>
          <a:lstStyle/>
          <a:p>
            <a:pPr marL="1371600" lvl="2" indent="-457200" eaLnBrk="0" fontAlgn="base" hangingPunct="0">
              <a:lnSpc>
                <a:spcPct val="200000"/>
              </a:lnSpc>
              <a:spcBef>
                <a:spcPct val="0"/>
              </a:spcBef>
              <a:spcAft>
                <a:spcPct val="0"/>
              </a:spcAft>
              <a:buFont typeface="+mj-lt"/>
              <a:buAutoNum type="arabicPeriod"/>
            </a:pPr>
            <a:r>
              <a:rPr kumimoji="0" lang="en-US" sz="2000" i="0" u="none" strike="noStrike" cap="none" normalizeH="0" baseline="0" dirty="0" smtClean="0">
                <a:ln>
                  <a:noFill/>
                </a:ln>
                <a:solidFill>
                  <a:schemeClr val="tx1"/>
                </a:solidFill>
                <a:effectLst/>
                <a:latin typeface="Times New Roman" pitchFamily="18" charset="0"/>
                <a:ea typeface="Times New Roman" pitchFamily="18" charset="0"/>
              </a:rPr>
              <a:t>F = n! = n(n-1) … (2)(1)</a:t>
            </a:r>
          </a:p>
          <a:p>
            <a:pPr marL="1371600" lvl="2" indent="-457200" eaLnBrk="0" fontAlgn="base" hangingPunct="0">
              <a:lnSpc>
                <a:spcPct val="200000"/>
              </a:lnSpc>
              <a:spcBef>
                <a:spcPct val="0"/>
              </a:spcBef>
              <a:spcAft>
                <a:spcPct val="0"/>
              </a:spcAft>
              <a:buFont typeface="+mj-lt"/>
              <a:buAutoNum type="arabicPeriod"/>
            </a:pPr>
            <a:r>
              <a:rPr lang="ar-SA" sz="2000" dirty="0" smtClean="0">
                <a:latin typeface="Arial" pitchFamily="34" charset="0"/>
                <a:ea typeface="Times New Roman" pitchFamily="18" charset="0"/>
              </a:rPr>
              <a:t>إيجاد قيمة أكبر عدد في المجموعة</a:t>
            </a:r>
            <a:r>
              <a:rPr lang="en-US" sz="2000" dirty="0" smtClean="0">
                <a:latin typeface="Arial" pitchFamily="34" charset="0"/>
                <a:ea typeface="Times New Roman" pitchFamily="18" charset="0"/>
              </a:rPr>
              <a:t> </a:t>
            </a:r>
            <a:r>
              <a:rPr lang="ar-SA" sz="2000" dirty="0" smtClean="0">
                <a:latin typeface="Arial" pitchFamily="34" charset="0"/>
                <a:ea typeface="Times New Roman" pitchFamily="18" charset="0"/>
              </a:rPr>
              <a:t>  </a:t>
            </a:r>
            <a:r>
              <a:rPr lang="en-US" sz="2000" dirty="0" smtClean="0">
                <a:latin typeface="Arial" pitchFamily="34" charset="0"/>
                <a:ea typeface="Times New Roman" pitchFamily="18" charset="0"/>
              </a:rPr>
              <a:t>S = [A, B, C ]</a:t>
            </a:r>
            <a:endParaRPr lang="ar-SA" sz="2000" dirty="0" smtClean="0">
              <a:latin typeface="Arial" pitchFamily="34" charset="0"/>
              <a:ea typeface="Times New Roman" pitchFamily="18" charset="0"/>
            </a:endParaRPr>
          </a:p>
          <a:p>
            <a:pPr marL="1371600" lvl="2" indent="-457200" eaLnBrk="0" fontAlgn="base" hangingPunct="0">
              <a:lnSpc>
                <a:spcPct val="200000"/>
              </a:lnSpc>
              <a:spcBef>
                <a:spcPct val="0"/>
              </a:spcBef>
              <a:spcAft>
                <a:spcPct val="0"/>
              </a:spcAft>
              <a:buFont typeface="+mj-lt"/>
              <a:buAutoNum type="arabicPeriod"/>
            </a:pPr>
            <a:r>
              <a:rPr lang="ar-SA" sz="2000" dirty="0" smtClean="0">
                <a:latin typeface="Times New Roman" pitchFamily="18" charset="0"/>
                <a:ea typeface="Times New Roman" pitchFamily="18" charset="0"/>
              </a:rPr>
              <a:t>ترتيب حدود المجموعة السابقة ترتيباً تصاعدياً</a:t>
            </a:r>
            <a:endParaRPr lang="ar-SA" sz="2000" dirty="0" smtClean="0">
              <a:latin typeface="Arial" pitchFamily="34" charset="0"/>
              <a:ea typeface="Times New Roman" pitchFamily="18" charset="0"/>
            </a:endParaRPr>
          </a:p>
          <a:p>
            <a:pPr marL="1371600" lvl="2" indent="-457200" eaLnBrk="0" fontAlgn="base" hangingPunct="0">
              <a:lnSpc>
                <a:spcPct val="200000"/>
              </a:lnSpc>
              <a:spcBef>
                <a:spcPct val="0"/>
              </a:spcBef>
              <a:spcAft>
                <a:spcPct val="0"/>
              </a:spcAft>
              <a:buFont typeface="+mj-lt"/>
              <a:buAutoNum type="arabicPeriod"/>
            </a:pPr>
            <a:r>
              <a:rPr lang="ar-SA" sz="2000" dirty="0" smtClean="0">
                <a:latin typeface="Arial" pitchFamily="34" charset="0"/>
                <a:ea typeface="Times New Roman" pitchFamily="18" charset="0"/>
              </a:rPr>
              <a:t>إيجاد قيمة أصغر عدد في السلسلة الحسابية </a:t>
            </a:r>
            <a:r>
              <a:rPr lang="en-US" sz="2000" dirty="0" err="1" smtClean="0">
                <a:latin typeface="Arial" pitchFamily="34" charset="0"/>
                <a:ea typeface="Times New Roman" pitchFamily="18" charset="0"/>
              </a:rPr>
              <a:t>a</a:t>
            </a:r>
            <a:r>
              <a:rPr lang="en-US" sz="2000" baseline="-30000" dirty="0" err="1" smtClean="0">
                <a:latin typeface="Arial" pitchFamily="34" charset="0"/>
                <a:ea typeface="Times New Roman" pitchFamily="18" charset="0"/>
              </a:rPr>
              <a:t>1</a:t>
            </a:r>
            <a:r>
              <a:rPr lang="en-US" sz="2000" dirty="0" smtClean="0">
                <a:latin typeface="Arial" pitchFamily="34" charset="0"/>
                <a:ea typeface="Times New Roman" pitchFamily="18" charset="0"/>
              </a:rPr>
              <a:t>, </a:t>
            </a:r>
            <a:r>
              <a:rPr lang="en-US" sz="2000" dirty="0" err="1" smtClean="0">
                <a:latin typeface="Arial" pitchFamily="34" charset="0"/>
                <a:ea typeface="Times New Roman" pitchFamily="18" charset="0"/>
              </a:rPr>
              <a:t>a</a:t>
            </a:r>
            <a:r>
              <a:rPr lang="en-US" sz="2000" baseline="-30000" dirty="0" err="1" smtClean="0">
                <a:latin typeface="Arial" pitchFamily="34" charset="0"/>
                <a:ea typeface="Times New Roman" pitchFamily="18" charset="0"/>
              </a:rPr>
              <a:t>2</a:t>
            </a:r>
            <a:r>
              <a:rPr lang="en-US" sz="2000" dirty="0" smtClean="0">
                <a:latin typeface="Arial" pitchFamily="34" charset="0"/>
                <a:ea typeface="Times New Roman" pitchFamily="18" charset="0"/>
              </a:rPr>
              <a:t>, </a:t>
            </a:r>
            <a:r>
              <a:rPr lang="en-US" sz="2000" dirty="0" err="1" smtClean="0">
                <a:latin typeface="Arial" pitchFamily="34" charset="0"/>
                <a:ea typeface="Times New Roman" pitchFamily="18" charset="0"/>
              </a:rPr>
              <a:t>a</a:t>
            </a:r>
            <a:r>
              <a:rPr lang="en-US" sz="2000" baseline="-30000" dirty="0" err="1" smtClean="0">
                <a:latin typeface="Arial" pitchFamily="34" charset="0"/>
                <a:ea typeface="Times New Roman" pitchFamily="18" charset="0"/>
              </a:rPr>
              <a:t>3</a:t>
            </a:r>
            <a:r>
              <a:rPr lang="en-US" sz="2000" dirty="0" smtClean="0">
                <a:latin typeface="Arial" pitchFamily="34" charset="0"/>
                <a:ea typeface="Times New Roman" pitchFamily="18" charset="0"/>
              </a:rPr>
              <a:t>, ….., a</a:t>
            </a:r>
            <a:r>
              <a:rPr lang="en-US" sz="2000" baseline="-30000" dirty="0" smtClean="0">
                <a:latin typeface="Arial" pitchFamily="34" charset="0"/>
                <a:ea typeface="Times New Roman" pitchFamily="18" charset="0"/>
              </a:rPr>
              <a:t>n-1</a:t>
            </a:r>
            <a:r>
              <a:rPr lang="en-US" sz="2000" dirty="0" smtClean="0">
                <a:latin typeface="Arial" pitchFamily="34" charset="0"/>
                <a:ea typeface="Times New Roman" pitchFamily="18" charset="0"/>
              </a:rPr>
              <a:t>, a</a:t>
            </a:r>
            <a:r>
              <a:rPr lang="en-US" sz="2000" baseline="-30000" dirty="0" smtClean="0">
                <a:latin typeface="Arial" pitchFamily="34" charset="0"/>
                <a:ea typeface="Times New Roman" pitchFamily="18" charset="0"/>
              </a:rPr>
              <a:t>n</a:t>
            </a:r>
            <a:endParaRPr lang="ar-SA" sz="2000" baseline="-30000" dirty="0" smtClean="0">
              <a:latin typeface="Arial" pitchFamily="34" charset="0"/>
              <a:ea typeface="Times New Roman" pitchFamily="18" charset="0"/>
            </a:endParaRPr>
          </a:p>
          <a:p>
            <a:pPr marL="1371600" lvl="2" indent="-457200" eaLnBrk="0" fontAlgn="base" hangingPunct="0">
              <a:lnSpc>
                <a:spcPct val="200000"/>
              </a:lnSpc>
              <a:spcBef>
                <a:spcPct val="0"/>
              </a:spcBef>
              <a:spcAft>
                <a:spcPct val="0"/>
              </a:spcAft>
              <a:buFont typeface="+mj-lt"/>
              <a:buAutoNum type="arabicPeriod"/>
            </a:pPr>
            <a:r>
              <a:rPr lang="ar-SA" sz="2000" dirty="0" smtClean="0">
                <a:latin typeface="Times New Roman" pitchFamily="18" charset="0"/>
                <a:ea typeface="Times New Roman" pitchFamily="18" charset="0"/>
              </a:rPr>
              <a:t>ترتيب حدود المجموعة السابقة ترتيباً تنازليا</a:t>
            </a:r>
            <a:endParaRPr lang="en-GB" sz="2000" dirty="0" smtClean="0">
              <a:latin typeface="Times New Roman" pitchFamily="18" charset="0"/>
              <a:ea typeface="Times New Roman" pitchFamily="18" charset="0"/>
            </a:endParaRPr>
          </a:p>
          <a:p>
            <a:pPr marL="1371600" lvl="2" indent="-457200" eaLnBrk="0" fontAlgn="base" hangingPunct="0">
              <a:lnSpc>
                <a:spcPct val="150000"/>
              </a:lnSpc>
              <a:spcBef>
                <a:spcPct val="0"/>
              </a:spcBef>
              <a:spcAft>
                <a:spcPct val="0"/>
              </a:spcAft>
            </a:pPr>
            <a:endParaRPr lang="en-GB" sz="2000" dirty="0" smtClean="0">
              <a:latin typeface="Arial" pitchFamily="34" charset="0"/>
            </a:endParaRPr>
          </a:p>
        </p:txBody>
      </p:sp>
      <p:sp>
        <p:nvSpPr>
          <p:cNvPr id="4" name="عنصر نائب للتاريخ 3"/>
          <p:cNvSpPr>
            <a:spLocks noGrp="1"/>
          </p:cNvSpPr>
          <p:nvPr>
            <p:ph type="dt" sz="half" idx="10"/>
          </p:nvPr>
        </p:nvSpPr>
        <p:spPr/>
        <p:txBody>
          <a:bodyPr/>
          <a:lstStyle/>
          <a:p>
            <a:r>
              <a:rPr lang="ar-SA" smtClean="0"/>
              <a:t>19/02/1432</a:t>
            </a:r>
            <a:endParaRPr lang="ar-SA"/>
          </a:p>
        </p:txBody>
      </p:sp>
      <p:sp>
        <p:nvSpPr>
          <p:cNvPr id="5" name="عنصر نائب لرقم الشريحة 4"/>
          <p:cNvSpPr>
            <a:spLocks noGrp="1"/>
          </p:cNvSpPr>
          <p:nvPr>
            <p:ph type="sldNum" sz="quarter" idx="12"/>
          </p:nvPr>
        </p:nvSpPr>
        <p:spPr/>
        <p:txBody>
          <a:bodyPr/>
          <a:lstStyle/>
          <a:p>
            <a:fld id="{815E6D2D-C790-4E1B-B5CF-68B335BF6A9C}" type="slidenum">
              <a:rPr lang="ar-SA" smtClean="0"/>
              <a:pPr/>
              <a:t>50</a:t>
            </a:fld>
            <a:endParaRPr lang="ar-SA"/>
          </a:p>
        </p:txBody>
      </p:sp>
      <p:sp>
        <p:nvSpPr>
          <p:cNvPr id="6" name="عنصر نائب للتذييل 5"/>
          <p:cNvSpPr>
            <a:spLocks noGrp="1"/>
          </p:cNvSpPr>
          <p:nvPr>
            <p:ph type="ftr" sz="quarter" idx="11"/>
          </p:nvPr>
        </p:nvSpPr>
        <p:spPr/>
        <p:txBody>
          <a:bodyPr/>
          <a:lstStyle/>
          <a:p>
            <a:r>
              <a:rPr lang="ar-SA" smtClean="0"/>
              <a:t>أساسيات برمجة الحاسب</a:t>
            </a:r>
            <a:endParaRPr lang="ar-SA"/>
          </a:p>
        </p:txBody>
      </p:sp>
      <p:sp>
        <p:nvSpPr>
          <p:cNvPr id="7" name="مستطيل 6"/>
          <p:cNvSpPr/>
          <p:nvPr/>
        </p:nvSpPr>
        <p:spPr>
          <a:xfrm>
            <a:off x="428596" y="642918"/>
            <a:ext cx="8501122" cy="1384995"/>
          </a:xfrm>
          <a:prstGeom prst="rect">
            <a:avLst/>
          </a:prstGeom>
        </p:spPr>
        <p:txBody>
          <a:bodyPr wrap="square">
            <a:spAutoFit/>
          </a:bodyPr>
          <a:lstStyle/>
          <a:p>
            <a:pPr lvl="0" algn="ctr" fontAlgn="base">
              <a:lnSpc>
                <a:spcPct val="150000"/>
              </a:lnSpc>
              <a:spcBef>
                <a:spcPct val="0"/>
              </a:spcBef>
              <a:spcAft>
                <a:spcPct val="0"/>
              </a:spcAft>
            </a:pPr>
            <a:r>
              <a:rPr lang="en-US" sz="3200" b="1" u="sng" dirty="0" smtClean="0">
                <a:latin typeface="Arial" pitchFamily="34" charset="0"/>
                <a:ea typeface="Times New Roman" pitchFamily="18" charset="0"/>
                <a:cs typeface="AL-Mohanad" pitchFamily="2" charset="-78"/>
              </a:rPr>
              <a:t> </a:t>
            </a:r>
            <a:r>
              <a:rPr lang="ar-SA" sz="3200" b="1" u="sng" dirty="0" smtClean="0">
                <a:latin typeface="Arial" pitchFamily="34" charset="0"/>
                <a:ea typeface="Times New Roman" pitchFamily="18" charset="0"/>
                <a:cs typeface="AL-Mohanad" pitchFamily="2" charset="-78"/>
              </a:rPr>
              <a:t>تمارين -2</a:t>
            </a:r>
          </a:p>
          <a:p>
            <a:pPr marL="514350" lvl="0" indent="-514350" eaLnBrk="0" fontAlgn="base" hangingPunct="0">
              <a:lnSpc>
                <a:spcPct val="150000"/>
              </a:lnSpc>
              <a:spcBef>
                <a:spcPct val="0"/>
              </a:spcBef>
              <a:spcAft>
                <a:spcPct val="0"/>
              </a:spcAft>
            </a:pPr>
            <a:r>
              <a:rPr lang="ar-SA" sz="2400" dirty="0" smtClean="0">
                <a:latin typeface="Arial" pitchFamily="34" charset="0"/>
                <a:ea typeface="Times New Roman" pitchFamily="18" charset="0"/>
                <a:cs typeface="Arial" pitchFamily="34" charset="0"/>
              </a:rPr>
              <a:t>أكتب خطوات حل المسائل التالية باستخدام </a:t>
            </a:r>
            <a:r>
              <a:rPr lang="ar-SA" sz="2000" dirty="0" smtClean="0">
                <a:latin typeface="Arial" pitchFamily="34" charset="0"/>
                <a:ea typeface="Times New Roman" pitchFamily="18" charset="0"/>
                <a:cs typeface="Arial" pitchFamily="34" charset="0"/>
              </a:rPr>
              <a:t>الخوارزميات</a:t>
            </a:r>
            <a:r>
              <a:rPr lang="ar-SA" sz="2400" dirty="0" smtClean="0">
                <a:latin typeface="Arial" pitchFamily="34" charset="0"/>
                <a:ea typeface="Times New Roman" pitchFamily="18" charset="0"/>
                <a:cs typeface="Arial" pitchFamily="34" charset="0"/>
              </a:rPr>
              <a:t> ثم خرائط التدفق:</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r>
              <a:rPr lang="ar-SA" smtClean="0"/>
              <a:t>19/02/1432</a:t>
            </a:r>
            <a:endParaRPr lang="ar-SA"/>
          </a:p>
        </p:txBody>
      </p:sp>
      <p:sp>
        <p:nvSpPr>
          <p:cNvPr id="4" name="عنصر نائب لرقم الشريحة 3"/>
          <p:cNvSpPr>
            <a:spLocks noGrp="1"/>
          </p:cNvSpPr>
          <p:nvPr>
            <p:ph type="sldNum" sz="quarter" idx="12"/>
          </p:nvPr>
        </p:nvSpPr>
        <p:spPr/>
        <p:txBody>
          <a:bodyPr/>
          <a:lstStyle/>
          <a:p>
            <a:fld id="{815E6D2D-C790-4E1B-B5CF-68B335BF6A9C}" type="slidenum">
              <a:rPr lang="ar-SA" smtClean="0"/>
              <a:pPr/>
              <a:t>51</a:t>
            </a:fld>
            <a:endParaRPr lang="ar-SA"/>
          </a:p>
        </p:txBody>
      </p:sp>
      <p:sp>
        <p:nvSpPr>
          <p:cNvPr id="5" name="عنصر نائب للتذييل 4"/>
          <p:cNvSpPr>
            <a:spLocks noGrp="1"/>
          </p:cNvSpPr>
          <p:nvPr>
            <p:ph type="ftr" sz="quarter" idx="11"/>
          </p:nvPr>
        </p:nvSpPr>
        <p:spPr/>
        <p:txBody>
          <a:bodyPr/>
          <a:lstStyle/>
          <a:p>
            <a:r>
              <a:rPr lang="ar-SA" smtClean="0"/>
              <a:t>أساسيات برمجة الحاسب</a:t>
            </a:r>
            <a:endParaRPr lang="ar-SA"/>
          </a:p>
        </p:txBody>
      </p:sp>
      <p:graphicFrame>
        <p:nvGraphicFramePr>
          <p:cNvPr id="6" name="جدول 5"/>
          <p:cNvGraphicFramePr>
            <a:graphicFrameLocks noGrp="1"/>
          </p:cNvGraphicFramePr>
          <p:nvPr/>
        </p:nvGraphicFramePr>
        <p:xfrm>
          <a:off x="857224" y="1071546"/>
          <a:ext cx="7500990" cy="4786351"/>
        </p:xfrm>
        <a:graphic>
          <a:graphicData uri="http://schemas.openxmlformats.org/drawingml/2006/table">
            <a:tbl>
              <a:tblPr rtl="1" firstRow="1" bandRow="1">
                <a:tableStyleId>{5C22544A-7EE6-4342-B048-85BDC9FD1C3A}</a:tableStyleId>
              </a:tblPr>
              <a:tblGrid>
                <a:gridCol w="537564"/>
                <a:gridCol w="4617860"/>
                <a:gridCol w="2345566"/>
              </a:tblGrid>
              <a:tr h="429121">
                <a:tc>
                  <a:txBody>
                    <a:bodyPr/>
                    <a:lstStyle/>
                    <a:p>
                      <a:pPr algn="ctr" rtl="1"/>
                      <a:r>
                        <a:rPr lang="ar-SA" sz="2000" dirty="0" smtClean="0"/>
                        <a:t>م</a:t>
                      </a:r>
                      <a:endParaRPr lang="ar-SA" sz="2000" dirty="0"/>
                    </a:p>
                  </a:txBody>
                  <a:tcPr/>
                </a:tc>
                <a:tc>
                  <a:txBody>
                    <a:bodyPr/>
                    <a:lstStyle/>
                    <a:p>
                      <a:pPr algn="ctr" rtl="1"/>
                      <a:r>
                        <a:rPr lang="ar-SA" sz="2000" smtClean="0"/>
                        <a:t>النقاط الرئيسية للتدريب في الوحدة</a:t>
                      </a:r>
                      <a:endParaRPr lang="ar-SA" sz="2000" dirty="0"/>
                    </a:p>
                  </a:txBody>
                  <a:tcPr/>
                </a:tc>
                <a:tc>
                  <a:txBody>
                    <a:bodyPr/>
                    <a:lstStyle/>
                    <a:p>
                      <a:pPr algn="ctr" rtl="1"/>
                      <a:r>
                        <a:rPr lang="ar-SA" sz="2000" dirty="0" smtClean="0"/>
                        <a:t>تم الإنجاز</a:t>
                      </a:r>
                      <a:endParaRPr lang="ar-SA" sz="2000" dirty="0"/>
                    </a:p>
                  </a:txBody>
                  <a:tcPr/>
                </a:tc>
              </a:tr>
              <a:tr h="594167">
                <a:tc>
                  <a:txBody>
                    <a:bodyPr/>
                    <a:lstStyle/>
                    <a:p>
                      <a:pPr marL="457200" marR="0" lvl="0" indent="-457200" algn="ctr" defTabSz="914400" rtl="1" eaLnBrk="1" fontAlgn="base" latinLnBrk="0" hangingPunct="1">
                        <a:lnSpc>
                          <a:spcPct val="150000"/>
                        </a:lnSpc>
                        <a:spcBef>
                          <a:spcPct val="0"/>
                        </a:spcBef>
                        <a:spcAft>
                          <a:spcPct val="0"/>
                        </a:spcAft>
                        <a:buClrTx/>
                        <a:buSzTx/>
                        <a:buFont typeface="+mj-lt"/>
                        <a:buNone/>
                        <a:tabLst>
                          <a:tab pos="444500" algn="l"/>
                          <a:tab pos="3238500" algn="r"/>
                          <a:tab pos="4610100" algn="r"/>
                        </a:tabLst>
                      </a:pPr>
                      <a:r>
                        <a:rPr kumimoji="0" lang="ar-SA" sz="2000" b="0" i="0" u="none" strike="noStrike" cap="none" normalizeH="0" baseline="0" dirty="0" smtClean="0">
                          <a:ln>
                            <a:noFill/>
                          </a:ln>
                          <a:solidFill>
                            <a:schemeClr val="tx1"/>
                          </a:solidFill>
                          <a:effectLst/>
                          <a:latin typeface="Arial" pitchFamily="34" charset="0"/>
                          <a:cs typeface="Arial" pitchFamily="34" charset="0"/>
                        </a:rPr>
                        <a:t>1</a:t>
                      </a:r>
                    </a:p>
                  </a:txBody>
                  <a:tcPr/>
                </a:tc>
                <a:tc>
                  <a:txBody>
                    <a:bodyPr/>
                    <a:lstStyle/>
                    <a:p>
                      <a:pPr marL="914400" marR="0" lvl="1" indent="-457200" algn="r" defTabSz="914400" rtl="1" eaLnBrk="1" fontAlgn="base" latinLnBrk="0" hangingPunct="1">
                        <a:lnSpc>
                          <a:spcPct val="150000"/>
                        </a:lnSpc>
                        <a:spcBef>
                          <a:spcPct val="0"/>
                        </a:spcBef>
                        <a:spcAft>
                          <a:spcPct val="0"/>
                        </a:spcAft>
                        <a:buClrTx/>
                        <a:buSzTx/>
                        <a:buFont typeface="+mj-lt"/>
                        <a:buNone/>
                        <a:tabLst>
                          <a:tab pos="444500" algn="l"/>
                          <a:tab pos="3238500" algn="r"/>
                          <a:tab pos="4610100" algn="r"/>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تحديد أجزاء المشكلة الرئيسة</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algn="ctr" rtl="1"/>
                      <a:r>
                        <a:rPr lang="ar-SA" sz="2400" b="1" dirty="0" smtClean="0">
                          <a:solidFill>
                            <a:srgbClr val="336600"/>
                          </a:solidFill>
                        </a:rPr>
                        <a:t>تم</a:t>
                      </a:r>
                      <a:endParaRPr lang="ar-SA" sz="2400" b="1" dirty="0">
                        <a:solidFill>
                          <a:srgbClr val="336600"/>
                        </a:solidFill>
                      </a:endParaRPr>
                    </a:p>
                  </a:txBody>
                  <a:tcPr/>
                </a:tc>
              </a:tr>
              <a:tr h="495140">
                <a:tc>
                  <a:txBody>
                    <a:bodyPr/>
                    <a:lstStyle/>
                    <a:p>
                      <a:pPr marL="457200" marR="0" lvl="0" indent="-457200" algn="ctr" defTabSz="914400" rtl="1" eaLnBrk="1" fontAlgn="auto" latinLnBrk="0" hangingPunct="1">
                        <a:lnSpc>
                          <a:spcPct val="100000"/>
                        </a:lnSpc>
                        <a:spcBef>
                          <a:spcPts val="0"/>
                        </a:spcBef>
                        <a:spcAft>
                          <a:spcPts val="0"/>
                        </a:spcAft>
                        <a:buClrTx/>
                        <a:buSzTx/>
                        <a:buFont typeface="+mj-lt"/>
                        <a:buNone/>
                        <a:tabLst/>
                        <a:defRPr/>
                      </a:pPr>
                      <a:r>
                        <a:rPr kumimoji="0" lang="ar-SA" sz="2000" b="0" i="0" u="none" strike="noStrike" cap="none" normalizeH="0" baseline="0" dirty="0" smtClean="0">
                          <a:ln>
                            <a:noFill/>
                          </a:ln>
                          <a:solidFill>
                            <a:schemeClr val="tx1"/>
                          </a:solidFill>
                          <a:effectLst/>
                          <a:latin typeface="Arial" pitchFamily="34" charset="0"/>
                          <a:cs typeface="Arial" pitchFamily="34" charset="0"/>
                        </a:rPr>
                        <a:t>2</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914400" marR="0" lvl="1" indent="-457200" algn="r" defTabSz="914400" rtl="1" eaLnBrk="1" fontAlgn="auto" latinLnBrk="0" hangingPunct="1">
                        <a:lnSpc>
                          <a:spcPct val="100000"/>
                        </a:lnSpc>
                        <a:spcBef>
                          <a:spcPts val="0"/>
                        </a:spcBef>
                        <a:spcAft>
                          <a:spcPts val="0"/>
                        </a:spcAft>
                        <a:buClrTx/>
                        <a:buSzTx/>
                        <a:buFont typeface="+mj-lt"/>
                        <a:buNone/>
                        <a:tabLst/>
                        <a:defRPr/>
                      </a:pPr>
                      <a:r>
                        <a:rPr kumimoji="0" lang="ar-SA" sz="2000" b="0" i="0" u="none" strike="noStrike" cap="none" normalizeH="0" baseline="0" smtClean="0">
                          <a:ln>
                            <a:noFill/>
                          </a:ln>
                          <a:solidFill>
                            <a:schemeClr val="tx1"/>
                          </a:solidFill>
                          <a:effectLst/>
                          <a:latin typeface="Arial" pitchFamily="34" charset="0"/>
                          <a:ea typeface="Times New Roman" pitchFamily="18" charset="0"/>
                          <a:cs typeface="AL-Mohanad" charset="-78"/>
                        </a:rPr>
                        <a:t>تحديد أجزاء المشكلة الفرعية</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0" algn="ctr" defTabSz="914400" rtl="1" eaLnBrk="1" latinLnBrk="0" hangingPunct="1"/>
                      <a:r>
                        <a:rPr lang="ar-SA" sz="2400" b="1" kern="1200" dirty="0" smtClean="0">
                          <a:solidFill>
                            <a:srgbClr val="336600"/>
                          </a:solidFill>
                          <a:latin typeface="+mn-lt"/>
                          <a:ea typeface="+mn-ea"/>
                          <a:cs typeface="+mn-cs"/>
                        </a:rPr>
                        <a:t>تم</a:t>
                      </a:r>
                    </a:p>
                  </a:txBody>
                  <a:tcPr/>
                </a:tc>
              </a:tr>
              <a:tr h="429121">
                <a:tc>
                  <a:txBody>
                    <a:bodyPr/>
                    <a:lstStyle/>
                    <a:p>
                      <a:pPr marL="457200" marR="0" lvl="0" indent="-457200" algn="ctr" defTabSz="914400" rtl="1" eaLnBrk="1" fontAlgn="auto" latinLnBrk="0" hangingPunct="1">
                        <a:lnSpc>
                          <a:spcPct val="100000"/>
                        </a:lnSpc>
                        <a:spcBef>
                          <a:spcPts val="0"/>
                        </a:spcBef>
                        <a:spcAft>
                          <a:spcPts val="0"/>
                        </a:spcAft>
                        <a:buClrTx/>
                        <a:buSzTx/>
                        <a:buFont typeface="+mj-lt"/>
                        <a:buNone/>
                        <a:tabLst/>
                        <a:defRPr/>
                      </a:pPr>
                      <a:r>
                        <a:rPr kumimoji="0" lang="ar-SA" sz="2000" b="0" i="0" u="none" strike="noStrike" cap="none" normalizeH="0" baseline="0" dirty="0" smtClean="0">
                          <a:ln>
                            <a:noFill/>
                          </a:ln>
                          <a:solidFill>
                            <a:schemeClr val="tx1"/>
                          </a:solidFill>
                          <a:effectLst/>
                          <a:latin typeface="Arial" pitchFamily="34" charset="0"/>
                          <a:cs typeface="Arial" pitchFamily="34" charset="0"/>
                        </a:rPr>
                        <a:t>3</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914400" marR="0" lvl="1" indent="-457200" algn="r" defTabSz="914400" rtl="1" eaLnBrk="1" fontAlgn="auto" latinLnBrk="0" hangingPunct="1">
                        <a:lnSpc>
                          <a:spcPct val="100000"/>
                        </a:lnSpc>
                        <a:spcBef>
                          <a:spcPts val="0"/>
                        </a:spcBef>
                        <a:spcAft>
                          <a:spcPts val="0"/>
                        </a:spcAft>
                        <a:buClrTx/>
                        <a:buSzTx/>
                        <a:buFont typeface="+mj-lt"/>
                        <a:buNone/>
                        <a:tabLst/>
                        <a:defRPr/>
                      </a:pPr>
                      <a:r>
                        <a:rPr kumimoji="0" lang="ar-SA" sz="2000" b="0" i="0" u="none" strike="noStrike" cap="none" normalizeH="0" baseline="0" smtClean="0">
                          <a:ln>
                            <a:noFill/>
                          </a:ln>
                          <a:solidFill>
                            <a:schemeClr val="tx1"/>
                          </a:solidFill>
                          <a:effectLst/>
                          <a:latin typeface="Arial" pitchFamily="34" charset="0"/>
                          <a:ea typeface="Times New Roman" pitchFamily="18" charset="0"/>
                          <a:cs typeface="AL-Mohanad" charset="-78"/>
                        </a:rPr>
                        <a:t>تقسيم المشكلة إلى أجزاء صغيرة</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kern="1200" dirty="0" smtClean="0">
                          <a:solidFill>
                            <a:srgbClr val="336600"/>
                          </a:solidFill>
                          <a:latin typeface="+mn-lt"/>
                          <a:ea typeface="+mn-ea"/>
                          <a:cs typeface="+mn-cs"/>
                        </a:rPr>
                        <a:t>تم</a:t>
                      </a:r>
                    </a:p>
                  </a:txBody>
                  <a:tcPr/>
                </a:tc>
              </a:tr>
              <a:tr h="495140">
                <a:tc>
                  <a:txBody>
                    <a:bodyPr/>
                    <a:lstStyle/>
                    <a:p>
                      <a:pPr marL="457200" marR="0" lvl="0" indent="-457200" algn="ctr" defTabSz="914400" rtl="1" eaLnBrk="1" fontAlgn="auto" latinLnBrk="0" hangingPunct="1">
                        <a:lnSpc>
                          <a:spcPct val="100000"/>
                        </a:lnSpc>
                        <a:spcBef>
                          <a:spcPts val="0"/>
                        </a:spcBef>
                        <a:spcAft>
                          <a:spcPts val="0"/>
                        </a:spcAft>
                        <a:buClrTx/>
                        <a:buSzTx/>
                        <a:buFont typeface="+mj-lt"/>
                        <a:buNone/>
                        <a:tabLst/>
                        <a:defRPr/>
                      </a:pPr>
                      <a:r>
                        <a:rPr kumimoji="0" lang="ar-SA" sz="2000" b="0" i="0" u="none" strike="noStrike" cap="none" normalizeH="0" baseline="0" dirty="0" smtClean="0">
                          <a:ln>
                            <a:noFill/>
                          </a:ln>
                          <a:solidFill>
                            <a:schemeClr val="tx1"/>
                          </a:solidFill>
                          <a:effectLst/>
                          <a:latin typeface="Arial" pitchFamily="34" charset="0"/>
                          <a:cs typeface="Arial" pitchFamily="34" charset="0"/>
                        </a:rPr>
                        <a:t>4</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914400" marR="0" lvl="1" indent="-457200" algn="r" defTabSz="914400" rtl="1" eaLnBrk="1" fontAlgn="auto" latinLnBrk="0" hangingPunct="1">
                        <a:lnSpc>
                          <a:spcPct val="100000"/>
                        </a:lnSpc>
                        <a:spcBef>
                          <a:spcPts val="0"/>
                        </a:spcBef>
                        <a:spcAft>
                          <a:spcPts val="0"/>
                        </a:spcAft>
                        <a:buClrTx/>
                        <a:buSzTx/>
                        <a:buFont typeface="+mj-lt"/>
                        <a:buNone/>
                        <a:tabLst/>
                        <a:defRPr/>
                      </a:pPr>
                      <a:r>
                        <a:rPr kumimoji="0" lang="ar-SA" sz="2000" b="0" i="0" u="none" strike="noStrike" cap="none" normalizeH="0" baseline="0" smtClean="0">
                          <a:ln>
                            <a:noFill/>
                          </a:ln>
                          <a:solidFill>
                            <a:schemeClr val="tx1"/>
                          </a:solidFill>
                          <a:effectLst/>
                          <a:latin typeface="Arial" pitchFamily="34" charset="0"/>
                          <a:ea typeface="Times New Roman" pitchFamily="18" charset="0"/>
                          <a:cs typeface="AL-Mohanad" charset="-78"/>
                        </a:rPr>
                        <a:t>تحديد احتياجات حل المشكلة</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0" algn="ctr" defTabSz="914400" rtl="1" eaLnBrk="1" latinLnBrk="0" hangingPunct="1"/>
                      <a:r>
                        <a:rPr lang="ar-SA" sz="2400" b="1" kern="1200" dirty="0" smtClean="0">
                          <a:solidFill>
                            <a:srgbClr val="336600"/>
                          </a:solidFill>
                          <a:latin typeface="+mn-lt"/>
                          <a:ea typeface="+mn-ea"/>
                          <a:cs typeface="+mn-cs"/>
                        </a:rPr>
                        <a:t>تم</a:t>
                      </a:r>
                    </a:p>
                  </a:txBody>
                  <a:tcPr/>
                </a:tc>
              </a:tr>
              <a:tr h="495140">
                <a:tc>
                  <a:txBody>
                    <a:bodyPr/>
                    <a:lstStyle/>
                    <a:p>
                      <a:pPr marL="457200" marR="0" lvl="0" indent="-457200" algn="ctr" defTabSz="914400" rtl="1" eaLnBrk="1" fontAlgn="auto" latinLnBrk="0" hangingPunct="1">
                        <a:lnSpc>
                          <a:spcPct val="100000"/>
                        </a:lnSpc>
                        <a:spcBef>
                          <a:spcPts val="0"/>
                        </a:spcBef>
                        <a:spcAft>
                          <a:spcPts val="0"/>
                        </a:spcAft>
                        <a:buClrTx/>
                        <a:buSzTx/>
                        <a:buFont typeface="+mj-lt"/>
                        <a:buNone/>
                        <a:tabLst/>
                        <a:defRPr/>
                      </a:pPr>
                      <a:r>
                        <a:rPr kumimoji="0" lang="ar-SA" sz="2000" b="0" i="0" u="none" strike="noStrike" cap="none" normalizeH="0" baseline="0" dirty="0" smtClean="0">
                          <a:ln>
                            <a:noFill/>
                          </a:ln>
                          <a:solidFill>
                            <a:schemeClr val="tx1"/>
                          </a:solidFill>
                          <a:effectLst/>
                          <a:latin typeface="Arial" pitchFamily="34" charset="0"/>
                          <a:cs typeface="Arial" pitchFamily="34" charset="0"/>
                        </a:rPr>
                        <a:t>5</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457200" marR="0" lvl="1" indent="0" algn="r" defTabSz="914400" rtl="1" eaLnBrk="1" fontAlgn="auto" latinLnBrk="0" hangingPunct="1">
                        <a:lnSpc>
                          <a:spcPct val="100000"/>
                        </a:lnSpc>
                        <a:spcBef>
                          <a:spcPts val="0"/>
                        </a:spcBef>
                        <a:spcAft>
                          <a:spcPts val="0"/>
                        </a:spcAft>
                        <a:buClrTx/>
                        <a:buSzTx/>
                        <a:buFontTx/>
                        <a:buNone/>
                        <a:tabLst/>
                        <a:defRPr/>
                      </a:pPr>
                      <a:r>
                        <a:rPr kumimoji="0" lang="ar-SA" sz="1800" b="0" i="0" u="none" strike="noStrike" cap="none" normalizeH="0" baseline="0" smtClean="0">
                          <a:ln>
                            <a:noFill/>
                          </a:ln>
                          <a:solidFill>
                            <a:schemeClr val="tx1"/>
                          </a:solidFill>
                          <a:effectLst/>
                          <a:latin typeface="Arial" pitchFamily="34" charset="0"/>
                          <a:ea typeface="Times New Roman" pitchFamily="18" charset="0"/>
                          <a:cs typeface="AL-Mohanad" charset="-78"/>
                        </a:rPr>
                        <a:t>وضع خوارزمية الحل للمشاكل البسيطة</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0" algn="ctr" defTabSz="914400" rtl="1" eaLnBrk="1" latinLnBrk="0" hangingPunct="1"/>
                      <a:r>
                        <a:rPr lang="ar-SA" sz="2400" b="1" kern="1200" dirty="0" smtClean="0">
                          <a:solidFill>
                            <a:srgbClr val="336600"/>
                          </a:solidFill>
                          <a:latin typeface="+mn-lt"/>
                          <a:ea typeface="+mn-ea"/>
                          <a:cs typeface="+mn-cs"/>
                        </a:rPr>
                        <a:t>تم</a:t>
                      </a:r>
                    </a:p>
                  </a:txBody>
                  <a:tcPr/>
                </a:tc>
              </a:tr>
              <a:tr h="429121">
                <a:tc>
                  <a:txBody>
                    <a:bodyPr/>
                    <a:lstStyle/>
                    <a:p>
                      <a:pPr marL="457200" marR="0" lvl="0" indent="-457200" algn="ctr" defTabSz="914400" rtl="1" eaLnBrk="1" fontAlgn="auto" latinLnBrk="0" hangingPunct="1">
                        <a:lnSpc>
                          <a:spcPct val="100000"/>
                        </a:lnSpc>
                        <a:spcBef>
                          <a:spcPts val="0"/>
                        </a:spcBef>
                        <a:spcAft>
                          <a:spcPts val="0"/>
                        </a:spcAft>
                        <a:buClrTx/>
                        <a:buSzTx/>
                        <a:buFont typeface="+mj-lt"/>
                        <a:buNone/>
                        <a:tabLst/>
                        <a:defRPr/>
                      </a:pPr>
                      <a:r>
                        <a:rPr kumimoji="0" lang="ar-SA" sz="2000" b="0" i="0" u="none" strike="noStrike" cap="none" normalizeH="0" baseline="0" dirty="0" smtClean="0">
                          <a:ln>
                            <a:noFill/>
                          </a:ln>
                          <a:solidFill>
                            <a:schemeClr val="tx1"/>
                          </a:solidFill>
                          <a:effectLst/>
                          <a:latin typeface="Arial" pitchFamily="34" charset="0"/>
                          <a:cs typeface="Arial" pitchFamily="34" charset="0"/>
                        </a:rPr>
                        <a:t>6</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914400" marR="0" lvl="1" indent="-457200" algn="r" defTabSz="914400" rtl="1" eaLnBrk="1" fontAlgn="auto" latinLnBrk="0" hangingPunct="1">
                        <a:lnSpc>
                          <a:spcPct val="100000"/>
                        </a:lnSpc>
                        <a:spcBef>
                          <a:spcPts val="0"/>
                        </a:spcBef>
                        <a:spcAft>
                          <a:spcPts val="0"/>
                        </a:spcAft>
                        <a:buClrTx/>
                        <a:buSzTx/>
                        <a:buFont typeface="+mj-lt"/>
                        <a:buNone/>
                        <a:tabLst/>
                        <a:defRPr/>
                      </a:pPr>
                      <a:r>
                        <a:rPr kumimoji="0" lang="ar-SA" sz="2000" b="0" i="0" u="none" strike="noStrike" cap="none" normalizeH="0" baseline="0" smtClean="0">
                          <a:ln>
                            <a:noFill/>
                          </a:ln>
                          <a:solidFill>
                            <a:schemeClr val="tx1"/>
                          </a:solidFill>
                          <a:effectLst/>
                          <a:latin typeface="Arial" pitchFamily="34" charset="0"/>
                          <a:ea typeface="Times New Roman" pitchFamily="18" charset="0"/>
                          <a:cs typeface="AL-Mohanad" charset="-78"/>
                        </a:rPr>
                        <a:t>وضع خوارزمية الحل للمشاكل المتوسط</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0" algn="ctr" defTabSz="914400" rtl="1" eaLnBrk="1" latinLnBrk="0" hangingPunct="1"/>
                      <a:r>
                        <a:rPr lang="ar-SA" sz="2000" b="1" kern="1200" dirty="0" smtClean="0">
                          <a:solidFill>
                            <a:srgbClr val="336600"/>
                          </a:solidFill>
                          <a:latin typeface="+mn-lt"/>
                          <a:ea typeface="+mn-ea"/>
                          <a:cs typeface="+mn-cs"/>
                        </a:rPr>
                        <a:t>تم</a:t>
                      </a:r>
                    </a:p>
                  </a:txBody>
                  <a:tcPr/>
                </a:tc>
              </a:tr>
              <a:tr h="495140">
                <a:tc>
                  <a:txBody>
                    <a:bodyPr/>
                    <a:lstStyle/>
                    <a:p>
                      <a:pPr marL="457200" marR="0" lvl="0" indent="-457200" algn="ctr" defTabSz="914400" rtl="1" eaLnBrk="1" fontAlgn="auto" latinLnBrk="0" hangingPunct="1">
                        <a:lnSpc>
                          <a:spcPct val="100000"/>
                        </a:lnSpc>
                        <a:spcBef>
                          <a:spcPts val="0"/>
                        </a:spcBef>
                        <a:spcAft>
                          <a:spcPts val="0"/>
                        </a:spcAft>
                        <a:buClrTx/>
                        <a:buSzTx/>
                        <a:buFont typeface="+mj-lt"/>
                        <a:buNone/>
                        <a:tabLst/>
                        <a:defRPr/>
                      </a:pPr>
                      <a:r>
                        <a:rPr kumimoji="0" lang="ar-SA" sz="2000" b="0" i="0" u="none" strike="noStrike" cap="none" normalizeH="0" baseline="0" dirty="0" smtClean="0">
                          <a:ln>
                            <a:noFill/>
                          </a:ln>
                          <a:solidFill>
                            <a:schemeClr val="tx1"/>
                          </a:solidFill>
                          <a:effectLst/>
                          <a:latin typeface="Arial" pitchFamily="34" charset="0"/>
                          <a:cs typeface="Arial" pitchFamily="34" charset="0"/>
                        </a:rPr>
                        <a:t>7</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914400" marR="0" lvl="1" indent="-457200" algn="r" defTabSz="914400" rtl="1" eaLnBrk="1" fontAlgn="auto" latinLnBrk="0" hangingPunct="1">
                        <a:lnSpc>
                          <a:spcPct val="100000"/>
                        </a:lnSpc>
                        <a:spcBef>
                          <a:spcPts val="0"/>
                        </a:spcBef>
                        <a:spcAft>
                          <a:spcPts val="0"/>
                        </a:spcAft>
                        <a:buClrTx/>
                        <a:buSzTx/>
                        <a:buFont typeface="+mj-lt"/>
                        <a:buNone/>
                        <a:tabLst/>
                        <a:defRPr/>
                      </a:pPr>
                      <a:r>
                        <a:rPr kumimoji="0" lang="ar-SA" sz="2000" b="0" i="0" u="none" strike="noStrike" cap="none" normalizeH="0" baseline="0" smtClean="0">
                          <a:ln>
                            <a:noFill/>
                          </a:ln>
                          <a:solidFill>
                            <a:schemeClr val="tx1"/>
                          </a:solidFill>
                          <a:effectLst/>
                          <a:latin typeface="Arial" pitchFamily="34" charset="0"/>
                          <a:ea typeface="Times New Roman" pitchFamily="18" charset="0"/>
                          <a:cs typeface="AL-Mohanad" charset="-78"/>
                        </a:rPr>
                        <a:t>معرفة رموز رسم خرائط التدفق</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0" algn="ctr" defTabSz="914400" rtl="1" eaLnBrk="1" latinLnBrk="0" hangingPunct="1"/>
                      <a:r>
                        <a:rPr lang="ar-SA" sz="2400" b="1" kern="1200" dirty="0" smtClean="0">
                          <a:solidFill>
                            <a:srgbClr val="336600"/>
                          </a:solidFill>
                          <a:latin typeface="+mn-lt"/>
                          <a:ea typeface="+mn-ea"/>
                          <a:cs typeface="+mn-cs"/>
                        </a:rPr>
                        <a:t>تم</a:t>
                      </a:r>
                    </a:p>
                  </a:txBody>
                  <a:tcPr/>
                </a:tc>
              </a:tr>
              <a:tr h="495140">
                <a:tc>
                  <a:txBody>
                    <a:bodyPr/>
                    <a:lstStyle/>
                    <a:p>
                      <a:pPr marL="457200" marR="0" lvl="0" indent="-457200" algn="ctr" defTabSz="914400" rtl="1" eaLnBrk="1" fontAlgn="auto" latinLnBrk="0" hangingPunct="1">
                        <a:lnSpc>
                          <a:spcPct val="100000"/>
                        </a:lnSpc>
                        <a:spcBef>
                          <a:spcPts val="0"/>
                        </a:spcBef>
                        <a:spcAft>
                          <a:spcPts val="0"/>
                        </a:spcAft>
                        <a:buClrTx/>
                        <a:buSzTx/>
                        <a:buFont typeface="+mj-lt"/>
                        <a:buNone/>
                        <a:tabLst/>
                        <a:defRPr/>
                      </a:pPr>
                      <a:r>
                        <a:rPr kumimoji="0" lang="ar-SA" sz="2000" b="0" i="0" u="none" strike="noStrike" cap="none" normalizeH="0" baseline="0" dirty="0" smtClean="0">
                          <a:ln>
                            <a:noFill/>
                          </a:ln>
                          <a:solidFill>
                            <a:schemeClr val="tx1"/>
                          </a:solidFill>
                          <a:effectLst/>
                          <a:latin typeface="Arial" pitchFamily="34" charset="0"/>
                          <a:cs typeface="Arial" pitchFamily="34" charset="0"/>
                        </a:rPr>
                        <a:t>8</a:t>
                      </a:r>
                    </a:p>
                  </a:txBody>
                  <a:tcPr/>
                </a:tc>
                <a:tc>
                  <a:txBody>
                    <a:bodyPr/>
                    <a:lstStyle/>
                    <a:p>
                      <a:pPr marL="914400" marR="0" lvl="1" indent="-457200" algn="r" defTabSz="914400" rtl="1" eaLnBrk="1" fontAlgn="auto" latinLnBrk="0" hangingPunct="1">
                        <a:lnSpc>
                          <a:spcPct val="100000"/>
                        </a:lnSpc>
                        <a:spcBef>
                          <a:spcPts val="0"/>
                        </a:spcBef>
                        <a:spcAft>
                          <a:spcPts val="0"/>
                        </a:spcAft>
                        <a:buClrTx/>
                        <a:buSzTx/>
                        <a:buFont typeface="+mj-lt"/>
                        <a:buNone/>
                        <a:tabLst/>
                        <a:defRPr/>
                      </a:pPr>
                      <a:r>
                        <a:rPr kumimoji="0" lang="ar-SA" sz="2000" b="0" i="0" u="none" strike="noStrike" cap="none" normalizeH="0" baseline="0" smtClean="0">
                          <a:ln>
                            <a:noFill/>
                          </a:ln>
                          <a:solidFill>
                            <a:schemeClr val="tx1"/>
                          </a:solidFill>
                          <a:effectLst/>
                          <a:latin typeface="Arial" pitchFamily="34" charset="0"/>
                          <a:ea typeface="Times New Roman" pitchFamily="18" charset="0"/>
                          <a:cs typeface="AL-Mohanad" charset="-78"/>
                        </a:rPr>
                        <a:t>رسم خرائط التدفق للمشاكل البسيطة</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0" algn="ctr" defTabSz="914400" rtl="1" eaLnBrk="1" latinLnBrk="0" hangingPunct="1"/>
                      <a:r>
                        <a:rPr lang="ar-SA" sz="2400" b="1" kern="1200" dirty="0" smtClean="0">
                          <a:solidFill>
                            <a:srgbClr val="336600"/>
                          </a:solidFill>
                          <a:latin typeface="+mn-lt"/>
                          <a:ea typeface="+mn-ea"/>
                          <a:cs typeface="+mn-cs"/>
                        </a:rPr>
                        <a:t>تم</a:t>
                      </a:r>
                    </a:p>
                  </a:txBody>
                  <a:tcPr/>
                </a:tc>
              </a:tr>
              <a:tr h="429121">
                <a:tc>
                  <a:txBody>
                    <a:bodyPr/>
                    <a:lstStyle/>
                    <a:p>
                      <a:pPr marL="457200" marR="0" lvl="0" indent="-457200" algn="ctr" defTabSz="914400" rtl="1" eaLnBrk="1" fontAlgn="auto" latinLnBrk="0" hangingPunct="1">
                        <a:lnSpc>
                          <a:spcPct val="100000"/>
                        </a:lnSpc>
                        <a:spcBef>
                          <a:spcPts val="0"/>
                        </a:spcBef>
                        <a:spcAft>
                          <a:spcPts val="0"/>
                        </a:spcAft>
                        <a:buClrTx/>
                        <a:buSzTx/>
                        <a:buFont typeface="+mj-lt"/>
                        <a:buNone/>
                        <a:tabLst/>
                        <a:defRPr/>
                      </a:pP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914400" marR="0" lvl="1" indent="-457200" algn="r" defTabSz="914400" rtl="1" eaLnBrk="1" fontAlgn="auto" latinLnBrk="0" hangingPunct="1">
                        <a:lnSpc>
                          <a:spcPct val="100000"/>
                        </a:lnSpc>
                        <a:spcBef>
                          <a:spcPts val="0"/>
                        </a:spcBef>
                        <a:spcAft>
                          <a:spcPts val="0"/>
                        </a:spcAft>
                        <a:buClrTx/>
                        <a:buSzTx/>
                        <a:buFont typeface="+mj-lt"/>
                        <a:buNone/>
                        <a:tabLst/>
                        <a:defRPr/>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charset="-78"/>
                        </a:rPr>
                        <a:t>رسم خرائط التدفق للمشاكل المتوسطة</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0" algn="ctr" defTabSz="914400" rtl="1" eaLnBrk="1" latinLnBrk="0" hangingPunct="1"/>
                      <a:r>
                        <a:rPr lang="ar-SA" sz="2000" b="1" kern="1200" dirty="0" smtClean="0">
                          <a:solidFill>
                            <a:srgbClr val="336600"/>
                          </a:solidFill>
                          <a:latin typeface="+mn-lt"/>
                          <a:ea typeface="+mn-ea"/>
                          <a:cs typeface="+mn-cs"/>
                        </a:rPr>
                        <a:t>تم</a:t>
                      </a:r>
                    </a:p>
                  </a:txBody>
                  <a:tcPr/>
                </a:tc>
              </a:tr>
            </a:tbl>
          </a:graphicData>
        </a:graphic>
      </p:graphicFrame>
      <p:sp>
        <p:nvSpPr>
          <p:cNvPr id="7" name="مستطيل 6"/>
          <p:cNvSpPr/>
          <p:nvPr/>
        </p:nvSpPr>
        <p:spPr>
          <a:xfrm>
            <a:off x="3286116" y="142852"/>
            <a:ext cx="3143272" cy="830997"/>
          </a:xfrm>
          <a:prstGeom prst="rect">
            <a:avLst/>
          </a:prstGeom>
        </p:spPr>
        <p:txBody>
          <a:bodyPr wrap="square">
            <a:spAutoFit/>
          </a:bodyPr>
          <a:lstStyle/>
          <a:p>
            <a:pPr lvl="0" algn="ctr" fontAlgn="base">
              <a:lnSpc>
                <a:spcPct val="150000"/>
              </a:lnSpc>
              <a:spcBef>
                <a:spcPct val="0"/>
              </a:spcBef>
              <a:spcAft>
                <a:spcPct val="0"/>
              </a:spcAft>
            </a:pPr>
            <a:r>
              <a:rPr lang="ar-SA" sz="3200" u="sng" dirty="0" smtClean="0">
                <a:latin typeface="Arial" pitchFamily="34" charset="0"/>
                <a:ea typeface="Times New Roman" pitchFamily="18" charset="0"/>
                <a:cs typeface="AL-Mohanad" pitchFamily="2" charset="-78"/>
              </a:rPr>
              <a:t>ما تم إنجازه</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143636" y="4714884"/>
            <a:ext cx="1200150" cy="3714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6215074" y="1142984"/>
            <a:ext cx="1314450" cy="4381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1428728" y="1643050"/>
            <a:ext cx="6200775" cy="3000375"/>
          </a:xfrm>
          <a:prstGeom prst="rect">
            <a:avLst/>
          </a:prstGeom>
          <a:noFill/>
          <a:ln w="9525">
            <a:noFill/>
            <a:miter lim="800000"/>
            <a:headEnd/>
            <a:tailEnd/>
          </a:ln>
          <a:effectLst/>
        </p:spPr>
      </p:pic>
      <p:sp>
        <p:nvSpPr>
          <p:cNvPr id="5" name="عنصر نائب للتاريخ 4"/>
          <p:cNvSpPr>
            <a:spLocks noGrp="1"/>
          </p:cNvSpPr>
          <p:nvPr>
            <p:ph type="dt" sz="half" idx="10"/>
          </p:nvPr>
        </p:nvSpPr>
        <p:spPr/>
        <p:txBody>
          <a:bodyPr/>
          <a:lstStyle/>
          <a:p>
            <a:r>
              <a:rPr lang="ar-SA" smtClean="0"/>
              <a:t>19/02/1432</a:t>
            </a:r>
            <a:endParaRPr lang="ar-SA"/>
          </a:p>
        </p:txBody>
      </p:sp>
      <p:sp>
        <p:nvSpPr>
          <p:cNvPr id="6" name="عنصر نائب لرقم الشريحة 5"/>
          <p:cNvSpPr>
            <a:spLocks noGrp="1"/>
          </p:cNvSpPr>
          <p:nvPr>
            <p:ph type="sldNum" sz="quarter" idx="12"/>
          </p:nvPr>
        </p:nvSpPr>
        <p:spPr/>
        <p:txBody>
          <a:bodyPr/>
          <a:lstStyle/>
          <a:p>
            <a:fld id="{815E6D2D-C790-4E1B-B5CF-68B335BF6A9C}" type="slidenum">
              <a:rPr lang="ar-SA" smtClean="0"/>
              <a:pPr/>
              <a:t>6</a:t>
            </a:fld>
            <a:endParaRPr lang="ar-SA"/>
          </a:p>
        </p:txBody>
      </p:sp>
      <p:sp>
        <p:nvSpPr>
          <p:cNvPr id="7" name="عنصر نائب للتذييل 6"/>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214414" y="2428868"/>
            <a:ext cx="6947145" cy="19192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pic>
        <p:nvPicPr>
          <p:cNvPr id="7171" name="Picture 3"/>
          <p:cNvPicPr>
            <a:picLocks noChangeAspect="1" noChangeArrowheads="1"/>
          </p:cNvPicPr>
          <p:nvPr/>
        </p:nvPicPr>
        <p:blipFill>
          <a:blip r:embed="rId3" cstate="print"/>
          <a:srcRect/>
          <a:stretch>
            <a:fillRect/>
          </a:stretch>
        </p:blipFill>
        <p:spPr bwMode="auto">
          <a:xfrm>
            <a:off x="4071934" y="1857364"/>
            <a:ext cx="4400550" cy="27622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
        <p:nvSpPr>
          <p:cNvPr id="4" name="عنصر نائب للتاريخ 3"/>
          <p:cNvSpPr>
            <a:spLocks noGrp="1"/>
          </p:cNvSpPr>
          <p:nvPr>
            <p:ph type="dt" sz="half" idx="10"/>
          </p:nvPr>
        </p:nvSpPr>
        <p:spPr/>
        <p:txBody>
          <a:bodyPr/>
          <a:lstStyle/>
          <a:p>
            <a:r>
              <a:rPr lang="ar-SA" smtClean="0"/>
              <a:t>19/02/1432</a:t>
            </a:r>
            <a:endParaRPr lang="ar-SA"/>
          </a:p>
        </p:txBody>
      </p:sp>
      <p:sp>
        <p:nvSpPr>
          <p:cNvPr id="5" name="عنصر نائب لرقم الشريحة 4"/>
          <p:cNvSpPr>
            <a:spLocks noGrp="1"/>
          </p:cNvSpPr>
          <p:nvPr>
            <p:ph type="sldNum" sz="quarter" idx="12"/>
          </p:nvPr>
        </p:nvSpPr>
        <p:spPr/>
        <p:txBody>
          <a:bodyPr/>
          <a:lstStyle/>
          <a:p>
            <a:fld id="{815E6D2D-C790-4E1B-B5CF-68B335BF6A9C}" type="slidenum">
              <a:rPr lang="ar-SA" smtClean="0"/>
              <a:pPr/>
              <a:t>7</a:t>
            </a:fld>
            <a:endParaRPr lang="ar-SA"/>
          </a:p>
        </p:txBody>
      </p:sp>
      <p:sp>
        <p:nvSpPr>
          <p:cNvPr id="6" name="عنصر نائب للتذييل 5"/>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286116" y="1142984"/>
            <a:ext cx="3143255" cy="1357322"/>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2030099" y="2571744"/>
            <a:ext cx="4618355" cy="1785950"/>
          </a:xfrm>
          <a:prstGeom prst="rect">
            <a:avLst/>
          </a:prstGeom>
          <a:noFill/>
          <a:ln w="9525">
            <a:noFill/>
            <a:miter lim="800000"/>
            <a:headEnd/>
            <a:tailEnd/>
          </a:ln>
          <a:effectLst/>
        </p:spPr>
      </p:pic>
      <p:sp>
        <p:nvSpPr>
          <p:cNvPr id="6" name="عنوان 5"/>
          <p:cNvSpPr>
            <a:spLocks noGrp="1"/>
          </p:cNvSpPr>
          <p:nvPr>
            <p:ph type="title"/>
          </p:nvPr>
        </p:nvSpPr>
        <p:spPr>
          <a:xfrm>
            <a:off x="1785918" y="642918"/>
            <a:ext cx="6472254" cy="511156"/>
          </a:xfrm>
        </p:spPr>
        <p:txBody>
          <a:bodyPr>
            <a:normAutofit fontScale="90000"/>
          </a:bodyPr>
          <a:lstStyle/>
          <a:p>
            <a:r>
              <a:rPr lang="ar-SA" u="sng" dirty="0" smtClean="0"/>
              <a:t>الجزء الثاني</a:t>
            </a:r>
            <a:endParaRPr lang="ar-SA" u="sng" dirty="0"/>
          </a:p>
        </p:txBody>
      </p:sp>
      <p:sp>
        <p:nvSpPr>
          <p:cNvPr id="5" name="عنصر نائب للتاريخ 4"/>
          <p:cNvSpPr>
            <a:spLocks noGrp="1"/>
          </p:cNvSpPr>
          <p:nvPr>
            <p:ph type="dt" sz="half" idx="10"/>
          </p:nvPr>
        </p:nvSpPr>
        <p:spPr/>
        <p:txBody>
          <a:bodyPr/>
          <a:lstStyle/>
          <a:p>
            <a:r>
              <a:rPr lang="ar-SA" smtClean="0"/>
              <a:t>19/02/1432</a:t>
            </a:r>
            <a:endParaRPr lang="ar-SA"/>
          </a:p>
        </p:txBody>
      </p:sp>
      <p:sp>
        <p:nvSpPr>
          <p:cNvPr id="7" name="عنصر نائب لرقم الشريحة 6"/>
          <p:cNvSpPr>
            <a:spLocks noGrp="1"/>
          </p:cNvSpPr>
          <p:nvPr>
            <p:ph type="sldNum" sz="quarter" idx="12"/>
          </p:nvPr>
        </p:nvSpPr>
        <p:spPr/>
        <p:txBody>
          <a:bodyPr/>
          <a:lstStyle/>
          <a:p>
            <a:fld id="{815E6D2D-C790-4E1B-B5CF-68B335BF6A9C}" type="slidenum">
              <a:rPr lang="ar-SA" smtClean="0"/>
              <a:pPr/>
              <a:t>8</a:t>
            </a:fld>
            <a:endParaRPr lang="ar-SA"/>
          </a:p>
        </p:txBody>
      </p:sp>
      <p:sp>
        <p:nvSpPr>
          <p:cNvPr id="8" name="عنصر نائب للتذييل 7"/>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357554" y="428604"/>
            <a:ext cx="3000396" cy="975498"/>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print"/>
          <a:srcRect/>
          <a:stretch>
            <a:fillRect/>
          </a:stretch>
        </p:blipFill>
        <p:spPr bwMode="auto">
          <a:xfrm>
            <a:off x="928662" y="2928934"/>
            <a:ext cx="7006350" cy="214314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714348" y="1500174"/>
            <a:ext cx="7358076" cy="500066"/>
          </a:xfrm>
          <a:prstGeom prst="rect">
            <a:avLst/>
          </a:prstGeom>
          <a:noFill/>
          <a:ln w="9525">
            <a:noFill/>
            <a:miter lim="800000"/>
            <a:headEnd/>
            <a:tailEnd/>
          </a:ln>
          <a:effectLst/>
        </p:spPr>
      </p:pic>
      <p:pic>
        <p:nvPicPr>
          <p:cNvPr id="10245" name="Picture 5"/>
          <p:cNvPicPr>
            <a:picLocks noChangeAspect="1" noChangeArrowheads="1"/>
          </p:cNvPicPr>
          <p:nvPr/>
        </p:nvPicPr>
        <p:blipFill>
          <a:blip r:embed="rId5" cstate="print"/>
          <a:srcRect/>
          <a:stretch>
            <a:fillRect/>
          </a:stretch>
        </p:blipFill>
        <p:spPr bwMode="auto">
          <a:xfrm>
            <a:off x="2143108" y="2285992"/>
            <a:ext cx="4362457" cy="259523"/>
          </a:xfrm>
          <a:prstGeom prst="rect">
            <a:avLst/>
          </a:prstGeom>
          <a:noFill/>
          <a:ln w="9525">
            <a:noFill/>
            <a:miter lim="800000"/>
            <a:headEnd/>
            <a:tailEnd/>
          </a:ln>
          <a:effectLst/>
        </p:spPr>
      </p:pic>
      <p:pic>
        <p:nvPicPr>
          <p:cNvPr id="10246" name="Picture 6"/>
          <p:cNvPicPr>
            <a:picLocks noChangeAspect="1" noChangeArrowheads="1"/>
          </p:cNvPicPr>
          <p:nvPr/>
        </p:nvPicPr>
        <p:blipFill>
          <a:blip r:embed="rId6" cstate="print"/>
          <a:srcRect/>
          <a:stretch>
            <a:fillRect/>
          </a:stretch>
        </p:blipFill>
        <p:spPr bwMode="auto">
          <a:xfrm>
            <a:off x="3357554" y="2571744"/>
            <a:ext cx="4618836" cy="357190"/>
          </a:xfrm>
          <a:prstGeom prst="rect">
            <a:avLst/>
          </a:prstGeom>
          <a:noFill/>
          <a:ln w="9525">
            <a:noFill/>
            <a:miter lim="800000"/>
            <a:headEnd/>
            <a:tailEnd/>
          </a:ln>
          <a:effectLst/>
        </p:spPr>
      </p:pic>
      <p:pic>
        <p:nvPicPr>
          <p:cNvPr id="10247" name="Picture 7"/>
          <p:cNvPicPr>
            <a:picLocks noChangeAspect="1" noChangeArrowheads="1"/>
          </p:cNvPicPr>
          <p:nvPr/>
        </p:nvPicPr>
        <p:blipFill>
          <a:blip r:embed="rId7" cstate="print"/>
          <a:srcRect/>
          <a:stretch>
            <a:fillRect/>
          </a:stretch>
        </p:blipFill>
        <p:spPr bwMode="auto">
          <a:xfrm>
            <a:off x="2643174" y="1928802"/>
            <a:ext cx="3652844" cy="370393"/>
          </a:xfrm>
          <a:prstGeom prst="rect">
            <a:avLst/>
          </a:prstGeom>
          <a:noFill/>
          <a:ln w="9525">
            <a:noFill/>
            <a:miter lim="800000"/>
            <a:headEnd/>
            <a:tailEnd/>
          </a:ln>
          <a:effectLst/>
        </p:spPr>
      </p:pic>
      <p:sp>
        <p:nvSpPr>
          <p:cNvPr id="8" name="عنصر نائب للتاريخ 7"/>
          <p:cNvSpPr>
            <a:spLocks noGrp="1"/>
          </p:cNvSpPr>
          <p:nvPr>
            <p:ph type="dt" sz="half" idx="10"/>
          </p:nvPr>
        </p:nvSpPr>
        <p:spPr/>
        <p:txBody>
          <a:bodyPr/>
          <a:lstStyle/>
          <a:p>
            <a:r>
              <a:rPr lang="ar-SA" smtClean="0"/>
              <a:t>19/02/1432</a:t>
            </a:r>
            <a:endParaRPr lang="ar-SA"/>
          </a:p>
        </p:txBody>
      </p:sp>
      <p:sp>
        <p:nvSpPr>
          <p:cNvPr id="9" name="عنصر نائب لرقم الشريحة 8"/>
          <p:cNvSpPr>
            <a:spLocks noGrp="1"/>
          </p:cNvSpPr>
          <p:nvPr>
            <p:ph type="sldNum" sz="quarter" idx="12"/>
          </p:nvPr>
        </p:nvSpPr>
        <p:spPr/>
        <p:txBody>
          <a:bodyPr/>
          <a:lstStyle/>
          <a:p>
            <a:fld id="{815E6D2D-C790-4E1B-B5CF-68B335BF6A9C}" type="slidenum">
              <a:rPr lang="ar-SA" smtClean="0"/>
              <a:pPr/>
              <a:t>9</a:t>
            </a:fld>
            <a:endParaRPr lang="ar-SA"/>
          </a:p>
        </p:txBody>
      </p:sp>
      <p:sp>
        <p:nvSpPr>
          <p:cNvPr id="10" name="عنصر نائب للتذييل 9"/>
          <p:cNvSpPr>
            <a:spLocks noGrp="1"/>
          </p:cNvSpPr>
          <p:nvPr>
            <p:ph type="ftr" sz="quarter" idx="11"/>
          </p:nvPr>
        </p:nvSpPr>
        <p:spPr/>
        <p:txBody>
          <a:bodyPr/>
          <a:lstStyle/>
          <a:p>
            <a:r>
              <a:rPr lang="ar-SA" smtClean="0"/>
              <a:t>أساسيات برمجة الحاسب</a:t>
            </a:r>
            <a:endParaRPr lang="ar-S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1551</Words>
  <Application>Microsoft Office PowerPoint</Application>
  <PresentationFormat>عرض على الشاشة (3:4)‏</PresentationFormat>
  <Paragraphs>462</Paragraphs>
  <Slides>51</Slides>
  <Notes>2</Notes>
  <HiddenSlides>0</HiddenSlides>
  <MMClips>0</MMClips>
  <ScaleCrop>false</ScaleCrop>
  <HeadingPairs>
    <vt:vector size="6" baseType="variant">
      <vt:variant>
        <vt:lpstr>سمة</vt:lpstr>
      </vt:variant>
      <vt:variant>
        <vt:i4>1</vt:i4>
      </vt:variant>
      <vt:variant>
        <vt:lpstr>خوادم OLE مضمنة</vt:lpstr>
      </vt:variant>
      <vt:variant>
        <vt:i4>2</vt:i4>
      </vt:variant>
      <vt:variant>
        <vt:lpstr>عناوين الشرائح</vt:lpstr>
      </vt:variant>
      <vt:variant>
        <vt:i4>51</vt:i4>
      </vt:variant>
    </vt:vector>
  </HeadingPairs>
  <TitlesOfParts>
    <vt:vector size="54" baseType="lpstr">
      <vt:lpstr>سمة Office</vt:lpstr>
      <vt:lpstr>Picture</vt:lpstr>
      <vt:lpstr>Equation</vt:lpstr>
      <vt:lpstr>الشريحة 1</vt:lpstr>
      <vt:lpstr>مفاهيم أساسية</vt:lpstr>
      <vt:lpstr>الشريحة 3</vt:lpstr>
      <vt:lpstr>الشريحة 4</vt:lpstr>
      <vt:lpstr>الشريحة 5</vt:lpstr>
      <vt:lpstr>الشريحة 6</vt:lpstr>
      <vt:lpstr>الشريحة 7</vt:lpstr>
      <vt:lpstr>الجزء الثاني</vt:lpstr>
      <vt:lpstr>الشريحة 9</vt:lpstr>
      <vt:lpstr>خطوات حل المشكلة</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idekhail</dc:creator>
  <cp:lastModifiedBy>idekhail</cp:lastModifiedBy>
  <cp:revision>97</cp:revision>
  <dcterms:created xsi:type="dcterms:W3CDTF">2011-01-22T11:02:17Z</dcterms:created>
  <dcterms:modified xsi:type="dcterms:W3CDTF">2011-02-12T05:55:51Z</dcterms:modified>
</cp:coreProperties>
</file>