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4" r:id="rId5"/>
    <p:sldId id="265" r:id="rId6"/>
    <p:sldId id="259" r:id="rId7"/>
    <p:sldId id="261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72B8D-ABA1-462F-B13F-893A5C4EEAFE}" type="datetimeFigureOut">
              <a:rPr lang="en-US" smtClean="0"/>
              <a:pPr/>
              <a:t>6/25/2011</a:t>
            </a:fld>
            <a:endParaRPr lang="en-GB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A8AE7-DDEC-491B-882B-D971691EC66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849D-ECEA-47C9-B7C4-CE5693EADC4B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4FE4B-6A51-4134-B677-6F37AEB44DDC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F88D0-9FA6-4A79-A083-B7A8C86C42F2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EFD7-3EC1-46A6-A1A7-54BA99743F0F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C2DA2-DA07-480A-BEF1-E8D458848155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B335-68FD-43DE-890A-38BC8E0852C2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0177-68BA-4AA3-B484-66FEE97EC164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99E95-5B2E-4F7C-875C-BF711513C606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FF45-230A-4912-B935-F92E807CF7E2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2F29-0E52-4325-BAE7-6CA0F5D13AD2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9CED2-AC0E-4720-92D9-FC26D0F19BEB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GB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F805C-E5D5-4B8E-BF13-91FEE2A413EE}" type="datetime1">
              <a:rPr lang="en-US" smtClean="0"/>
              <a:pPr/>
              <a:t>6/25/2011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3694E-7895-4EF5-A2A2-AE6DD2137FE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msdn.microsoft.com/en-us/library/x9afc042.asp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e6w8fe1b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6"/>
            <a:ext cx="2571768" cy="468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000108"/>
            <a:ext cx="5572164" cy="18573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7" name="مستطيل 6"/>
          <p:cNvSpPr/>
          <p:nvPr/>
        </p:nvSpPr>
        <p:spPr>
          <a:xfrm>
            <a:off x="428596" y="5643578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Link:  </a:t>
            </a:r>
            <a:r>
              <a:rPr lang="en-GB" dirty="0" smtClean="0">
                <a:hlinkClick r:id="rId4"/>
              </a:rPr>
              <a:t>http://msdn.microsoft.com/en-us/library/x9afc042.aspx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3214686"/>
            <a:ext cx="2571768" cy="436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3714752"/>
            <a:ext cx="3786214" cy="12144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3714752"/>
            <a:ext cx="3714776" cy="121444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285860"/>
            <a:ext cx="4357718" cy="471490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1285860"/>
            <a:ext cx="4500562" cy="47149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357166"/>
            <a:ext cx="207170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146" name="AutoShape 2" descr="http://i.msdn.microsoft.com/Hash/030c41d9079671d09a62d8e2c1db6973.gif"/>
          <p:cNvSpPr>
            <a:spLocks noChangeAspect="1" noChangeArrowheads="1"/>
          </p:cNvSpPr>
          <p:nvPr/>
        </p:nvSpPr>
        <p:spPr bwMode="auto">
          <a:xfrm>
            <a:off x="155575" y="-523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مستطيل 4"/>
          <p:cNvSpPr/>
          <p:nvPr/>
        </p:nvSpPr>
        <p:spPr>
          <a:xfrm>
            <a:off x="357158" y="285728"/>
            <a:ext cx="32147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u="sng" dirty="0" smtClean="0"/>
              <a:t>Constructors </a:t>
            </a:r>
            <a:endParaRPr lang="en-GB" sz="2400" u="sng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643182"/>
            <a:ext cx="4857784" cy="32419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7" name="مستطيل 6"/>
          <p:cNvSpPr/>
          <p:nvPr/>
        </p:nvSpPr>
        <p:spPr>
          <a:xfrm>
            <a:off x="357158" y="857232"/>
            <a:ext cx="8429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GB" sz="1600" dirty="0" smtClean="0"/>
              <a:t>    Constructors are class methods that are executed when an object of a given type is created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 smtClean="0"/>
              <a:t>    Constructors have the same name as the class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 smtClean="0"/>
              <a:t>    Usually initialize the data members of the new object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GB" sz="1600" dirty="0" smtClean="0"/>
              <a:t>    A Constructor is invoked by the new operator immediately after memory is allocated for the new object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146" name="AutoShape 2" descr="http://i.msdn.microsoft.com/Hash/030c41d9079671d09a62d8e2c1db6973.gif"/>
          <p:cNvSpPr>
            <a:spLocks noChangeAspect="1" noChangeArrowheads="1"/>
          </p:cNvSpPr>
          <p:nvPr/>
        </p:nvSpPr>
        <p:spPr bwMode="auto">
          <a:xfrm>
            <a:off x="155575" y="-523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062052"/>
            <a:ext cx="6786610" cy="522446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94" y="142852"/>
            <a:ext cx="7734306" cy="621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6146" name="AutoShape 2" descr="http://i.msdn.microsoft.com/Hash/030c41d9079671d09a62d8e2c1db6973.gif"/>
          <p:cNvSpPr>
            <a:spLocks noChangeAspect="1" noChangeArrowheads="1"/>
          </p:cNvSpPr>
          <p:nvPr/>
        </p:nvSpPr>
        <p:spPr bwMode="auto">
          <a:xfrm>
            <a:off x="155575" y="-523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65"/>
            <a:ext cx="6643734" cy="58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694E-7895-4EF5-A2A2-AE6DD2137FE7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برمجة حاسب</a:t>
            </a:r>
            <a:endParaRPr lang="en-GB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405477"/>
            <a:ext cx="3129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14282" y="1191549"/>
            <a:ext cx="821537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   A non-static class can contain static methods, fields, properties, or events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400" dirty="0">
                <a:latin typeface="Arial" charset="0"/>
                <a:cs typeface="Arial" charset="0"/>
              </a:rPr>
              <a:t>      The static member is callable on a class even when no instance of the class has been created.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400" dirty="0">
                <a:latin typeface="Arial" charset="0"/>
                <a:cs typeface="Arial" charset="0"/>
              </a:rPr>
              <a:t>      The static member is always accessed by the class name, not the instance name.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400" dirty="0">
                <a:latin typeface="Arial" charset="0"/>
                <a:cs typeface="Arial" charset="0"/>
              </a:rPr>
              <a:t>      Only one copy of a static member exists, regardless of how many instances of the class are created.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400" dirty="0">
                <a:latin typeface="Arial" charset="0"/>
                <a:cs typeface="Arial" charset="0"/>
              </a:rPr>
              <a:t>      Static methods and properties cannot access non-static fields and events in their containing type, and they cannot access an instance variable of any object unless it is explicitly passed in a method parameter.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400" dirty="0">
                <a:latin typeface="Arial" charset="0"/>
                <a:cs typeface="Arial" charset="0"/>
              </a:rPr>
              <a:t>      It is more typical to declare a non-static class with some static members, than to declare an entire class as static.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400" dirty="0">
                <a:latin typeface="Arial" charset="0"/>
                <a:cs typeface="Arial" charset="0"/>
              </a:rPr>
              <a:t>      Two common uses of static fields are to keep a count of the number of objects that have been instantiated, or to store a value that must be shared among all instances.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400" dirty="0">
                <a:latin typeface="Arial" charset="0"/>
                <a:cs typeface="Arial" charset="0"/>
              </a:rPr>
              <a:t>      Static methods can be overloaded but not overridden, because they belong to the class, and not to any instance of the class.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400" dirty="0">
                <a:latin typeface="Arial" charset="0"/>
                <a:cs typeface="Arial" charset="0"/>
              </a:rPr>
              <a:t>      Although a field cannot be declared as static const, a </a:t>
            </a:r>
            <a:r>
              <a:rPr lang="en-US" sz="1400" dirty="0">
                <a:latin typeface="Arial" charset="0"/>
                <a:cs typeface="Arial" charset="0"/>
                <a:hlinkClick r:id="rId2"/>
              </a:rPr>
              <a:t>const</a:t>
            </a:r>
            <a:r>
              <a:rPr lang="en-US" sz="1400" dirty="0">
                <a:latin typeface="Arial" charset="0"/>
                <a:cs typeface="Arial" charset="0"/>
              </a:rPr>
              <a:t> field is essentially static in its behavior. It belongs to the type, not to instances of the type. </a:t>
            </a:r>
            <a:endParaRPr lang="en-US" sz="1400" dirty="0" smtClean="0"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400" dirty="0" smtClean="0">
                <a:latin typeface="Arial" charset="0"/>
                <a:cs typeface="Arial" charset="0"/>
              </a:rPr>
              <a:t>Therefore</a:t>
            </a:r>
            <a:r>
              <a:rPr lang="en-US" sz="1400" dirty="0">
                <a:latin typeface="Arial" charset="0"/>
                <a:cs typeface="Arial" charset="0"/>
              </a:rPr>
              <a:t>, const fields can be accessed by using the same </a:t>
            </a:r>
            <a:r>
              <a:rPr lang="en-US" sz="1400" dirty="0" smtClean="0">
                <a:latin typeface="Arial" charset="0"/>
                <a:cs typeface="Arial" charset="0"/>
              </a:rPr>
              <a:t>Class Name. Member Name </a:t>
            </a:r>
            <a:r>
              <a:rPr lang="en-US" sz="1400" dirty="0">
                <a:latin typeface="Arial" charset="0"/>
                <a:cs typeface="Arial" charset="0"/>
              </a:rPr>
              <a:t>notation that is used for static fields. No object instance is required.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400" dirty="0" smtClean="0">
                <a:latin typeface="Arial" charset="0"/>
                <a:cs typeface="Arial" charset="0"/>
              </a:rPr>
              <a:t>      C</a:t>
            </a:r>
            <a:r>
              <a:rPr lang="en-US" sz="1400" dirty="0">
                <a:latin typeface="Arial" charset="0"/>
                <a:cs typeface="Arial" charset="0"/>
              </a:rPr>
              <a:t># does not support static local variables (variables that are declared in method scope).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en-US" sz="1400" dirty="0" smtClean="0">
                <a:latin typeface="Arial" charset="0"/>
                <a:cs typeface="Arial" charset="0"/>
              </a:rPr>
              <a:t>     You </a:t>
            </a:r>
            <a:r>
              <a:rPr lang="en-US" sz="1400" dirty="0">
                <a:latin typeface="Arial" charset="0"/>
                <a:cs typeface="Arial" charset="0"/>
              </a:rPr>
              <a:t>declare static class members by using the static keyword before the return type of the </a:t>
            </a:r>
            <a:r>
              <a:rPr lang="en-US" sz="1400" dirty="0" smtClean="0">
                <a:latin typeface="Arial" charset="0"/>
                <a:cs typeface="Arial" charset="0"/>
              </a:rPr>
              <a:t>member</a:t>
            </a:r>
            <a:endParaRPr lang="en-US" sz="1400" dirty="0">
              <a:latin typeface="Arial" charset="0"/>
              <a:cs typeface="Arial" charset="0"/>
            </a:endParaRPr>
          </a:p>
        </p:txBody>
      </p:sp>
      <p:sp>
        <p:nvSpPr>
          <p:cNvPr id="7170" name="AutoShape 2" descr="http://i.msdn.microsoft.com/Hash/030c41d9079671d09a62d8e2c1db6973.gif"/>
          <p:cNvSpPr>
            <a:spLocks noChangeAspect="1" noChangeArrowheads="1"/>
          </p:cNvSpPr>
          <p:nvPr/>
        </p:nvSpPr>
        <p:spPr bwMode="auto">
          <a:xfrm>
            <a:off x="155575" y="-5238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مستطيل 7"/>
          <p:cNvSpPr/>
          <p:nvPr/>
        </p:nvSpPr>
        <p:spPr>
          <a:xfrm>
            <a:off x="928662" y="357166"/>
            <a:ext cx="1859805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</a:t>
            </a:r>
            <a:r>
              <a:rPr lang="en-US" dirty="0">
                <a:latin typeface="Arial" charset="0"/>
                <a:cs typeface="Arial" charset="0"/>
              </a:rPr>
              <a:t>tatic Members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379</Words>
  <Application>Microsoft Office PowerPoint</Application>
  <PresentationFormat>عرض على الشاشة (3:4)‏</PresentationFormat>
  <Paragraphs>36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Classes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</dc:title>
  <dc:creator>idekhail</dc:creator>
  <cp:lastModifiedBy>idekhail</cp:lastModifiedBy>
  <cp:revision>19</cp:revision>
  <dcterms:created xsi:type="dcterms:W3CDTF">2011-06-20T07:59:11Z</dcterms:created>
  <dcterms:modified xsi:type="dcterms:W3CDTF">2011-06-25T07:47:21Z</dcterms:modified>
</cp:coreProperties>
</file>