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73" r:id="rId4"/>
    <p:sldId id="271" r:id="rId5"/>
    <p:sldId id="272" r:id="rId6"/>
    <p:sldId id="267" r:id="rId7"/>
    <p:sldId id="261" r:id="rId8"/>
    <p:sldId id="262" r:id="rId9"/>
    <p:sldId id="270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15754-7634-4285-A14A-6A204D4654EF}" type="datetimeFigureOut">
              <a:rPr lang="en-US" smtClean="0"/>
              <a:pPr/>
              <a:t>6/25/2011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61191-920A-46D3-8760-99A87B529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019CD-417F-4F8D-8EED-2AFF3C5473CF}" type="datetimeFigureOut">
              <a:rPr lang="en-US" smtClean="0"/>
              <a:pPr/>
              <a:t>6/25/2011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2F788-2C3F-49A2-8909-BFA5D841C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2F788-2C3F-49A2-8909-BFA5D841CBD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OOP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D759-5674-4EFF-BAA9-E5D9E489AA47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26D0-F39A-47AF-871A-54EFE5FE9E7F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9A1-654B-404C-BC01-F81F2DD9F5B6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B54F-FA4F-4832-B2F4-890F4E1C4F09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D537-1BE7-4A16-85CF-E315DF002BFB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7776-2EA0-4931-8BEF-8F9031B1296D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BF8D-42BD-4FC4-B965-134E303053E9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5952-EFFA-49D4-B0E8-0D87A0D44300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8BEB-DE86-49B7-A5C0-BD8F339E39DE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6F77-313E-43B6-8DA8-F1B3302760E4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25F7-81BE-453F-9269-8F3059796237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B4454-5A0A-4978-AA45-E394BB4C9120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3093-216D-489F-8EA9-8DAC6D36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grip.com/csharp-cours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oegrip.com/demos/csharp/obj-intro/start.html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/>
          </a:bodyPr>
          <a:lstStyle/>
          <a:p>
            <a:r>
              <a:rPr lang="en-US" dirty="0" smtClean="0"/>
              <a:t>Object-Orientation </a:t>
            </a:r>
            <a:br>
              <a:rPr lang="en-US" dirty="0" smtClean="0"/>
            </a:br>
            <a:r>
              <a:rPr lang="en-US" dirty="0" smtClean="0"/>
              <a:t>Programming (OOP)</a:t>
            </a:r>
            <a:br>
              <a:rPr lang="en-US" dirty="0" smtClean="0"/>
            </a:br>
            <a:r>
              <a:rPr lang="ar-SA" dirty="0" smtClean="0"/>
              <a:t>البرمجة </a:t>
            </a:r>
            <a:r>
              <a:rPr lang="ar-SA" dirty="0" err="1" smtClean="0"/>
              <a:t>غرضية</a:t>
            </a:r>
            <a:r>
              <a:rPr lang="ar-SA" dirty="0" smtClean="0"/>
              <a:t> التوجيه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83568" y="548680"/>
            <a:ext cx="3816424" cy="4832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using System;</a:t>
            </a:r>
          </a:p>
          <a:p>
            <a:r>
              <a:rPr lang="en-US" sz="1400" dirty="0" smtClean="0"/>
              <a:t>class Net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 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_value = 6;</a:t>
            </a:r>
          </a:p>
          <a:p>
            <a:endParaRPr lang="en-US" sz="1400" dirty="0" smtClean="0"/>
          </a:p>
          <a:p>
            <a:r>
              <a:rPr lang="en-US" sz="1400" dirty="0" smtClean="0"/>
              <a:t>    internal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tValue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v)</a:t>
            </a:r>
          </a:p>
          <a:p>
            <a:r>
              <a:rPr lang="en-US" sz="1400" dirty="0" smtClean="0"/>
              <a:t>    {</a:t>
            </a:r>
          </a:p>
          <a:p>
            <a:r>
              <a:rPr lang="en-US" sz="1400" dirty="0" smtClean="0"/>
              <a:t>       return _value = v;</a:t>
            </a:r>
          </a:p>
          <a:p>
            <a:r>
              <a:rPr lang="en-US" sz="1400" dirty="0" smtClean="0"/>
              <a:t>    }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class Perl : Net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public </a:t>
            </a:r>
            <a:r>
              <a:rPr lang="en-US" sz="1400" dirty="0" err="1" smtClean="0"/>
              <a:t>int</a:t>
            </a:r>
            <a:r>
              <a:rPr lang="en-US" sz="1400" dirty="0" smtClean="0"/>
              <a:t> _value = 7;</a:t>
            </a:r>
          </a:p>
          <a:p>
            <a:r>
              <a:rPr lang="en-US" sz="1400" dirty="0" smtClean="0"/>
              <a:t>    </a:t>
            </a:r>
          </a:p>
          <a:p>
            <a:r>
              <a:rPr lang="en-US" sz="1400" dirty="0" smtClean="0"/>
              <a:t>    public void Write(</a:t>
            </a:r>
            <a:r>
              <a:rPr lang="en-US" sz="1400" dirty="0" err="1" smtClean="0"/>
              <a:t>int</a:t>
            </a:r>
            <a:r>
              <a:rPr lang="en-US" sz="1400" dirty="0" smtClean="0"/>
              <a:t> v)</a:t>
            </a:r>
          </a:p>
          <a:p>
            <a:r>
              <a:rPr lang="en-US" sz="1400" dirty="0" smtClean="0"/>
              <a:t>    {</a:t>
            </a:r>
          </a:p>
          <a:p>
            <a:r>
              <a:rPr lang="en-US" sz="1400" dirty="0" smtClean="0"/>
              <a:t>        // Show difference between base and this.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Console.WriteLine</a:t>
            </a:r>
            <a:r>
              <a:rPr lang="en-US" sz="1400" dirty="0" smtClean="0"/>
              <a:t>(</a:t>
            </a:r>
            <a:r>
              <a:rPr lang="en-US" sz="1400" dirty="0" err="1" smtClean="0"/>
              <a:t>base.tValue</a:t>
            </a:r>
            <a:r>
              <a:rPr lang="en-US" sz="1400" dirty="0" smtClean="0"/>
              <a:t>(v));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Console.WriteLine</a:t>
            </a:r>
            <a:r>
              <a:rPr lang="en-US" sz="1400" dirty="0" smtClean="0"/>
              <a:t>(</a:t>
            </a:r>
            <a:r>
              <a:rPr lang="en-US" sz="1400" dirty="0" err="1" smtClean="0"/>
              <a:t>this._value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}</a:t>
            </a:r>
          </a:p>
          <a:p>
            <a:r>
              <a:rPr lang="en-US" sz="1400" dirty="0" smtClean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2040" y="1268760"/>
            <a:ext cx="2880320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smtClean="0"/>
              <a:t>class Program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static void Main()</a:t>
            </a:r>
          </a:p>
          <a:p>
            <a:r>
              <a:rPr lang="en-US" sz="1600" dirty="0" smtClean="0"/>
              <a:t>    {</a:t>
            </a:r>
          </a:p>
          <a:p>
            <a:r>
              <a:rPr lang="en-US" sz="1600" dirty="0" smtClean="0"/>
              <a:t>        Perl </a:t>
            </a:r>
            <a:r>
              <a:rPr lang="en-US" sz="1600" dirty="0" err="1" smtClean="0"/>
              <a:t>perl</a:t>
            </a:r>
            <a:r>
              <a:rPr lang="en-US" sz="1600" dirty="0" smtClean="0"/>
              <a:t> = new Perl();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perl.Write</a:t>
            </a:r>
            <a:r>
              <a:rPr lang="en-US" sz="1600" dirty="0" smtClean="0"/>
              <a:t>(5);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5536" y="548681"/>
            <a:ext cx="4032448" cy="52565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sz="1200" dirty="0" smtClean="0"/>
          </a:p>
          <a:p>
            <a:pPr lvl="1"/>
            <a:r>
              <a:rPr lang="en-US" sz="1200" b="1" dirty="0" smtClean="0"/>
              <a:t>Your First C# Program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Hello World </a:t>
            </a:r>
          </a:p>
          <a:p>
            <a:pPr lvl="2"/>
            <a:r>
              <a:rPr lang="en-US" sz="1200" dirty="0" smtClean="0"/>
              <a:t>Why C# </a:t>
            </a:r>
          </a:p>
          <a:p>
            <a:pPr lvl="1"/>
            <a:r>
              <a:rPr lang="en-US" sz="1200" b="1" dirty="0" smtClean="0"/>
              <a:t>C# Language Basics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Variables &amp; Data Types </a:t>
            </a:r>
          </a:p>
          <a:p>
            <a:pPr lvl="2"/>
            <a:r>
              <a:rPr lang="en-US" sz="1200" dirty="0" smtClean="0"/>
              <a:t>Decisions </a:t>
            </a:r>
          </a:p>
          <a:p>
            <a:pPr lvl="2"/>
            <a:r>
              <a:rPr lang="en-US" sz="1200" dirty="0" smtClean="0"/>
              <a:t>Loops </a:t>
            </a:r>
          </a:p>
          <a:p>
            <a:pPr lvl="2"/>
            <a:r>
              <a:rPr lang="en-US" sz="1200" dirty="0" smtClean="0"/>
              <a:t>Methods </a:t>
            </a:r>
          </a:p>
          <a:p>
            <a:pPr lvl="1"/>
            <a:r>
              <a:rPr lang="en-US" sz="1200" b="1" dirty="0" smtClean="0"/>
              <a:t>Introduction to Objects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Overview </a:t>
            </a:r>
          </a:p>
          <a:p>
            <a:pPr lvl="2"/>
            <a:r>
              <a:rPr lang="en-US" sz="1200" dirty="0" smtClean="0"/>
              <a:t>Methods &amp; Constructors </a:t>
            </a:r>
          </a:p>
          <a:p>
            <a:pPr lvl="2"/>
            <a:r>
              <a:rPr lang="en-US" sz="1200" dirty="0" smtClean="0"/>
              <a:t>Encapsulation </a:t>
            </a:r>
          </a:p>
          <a:p>
            <a:pPr lvl="2"/>
            <a:r>
              <a:rPr lang="en-US" sz="1200" dirty="0" smtClean="0"/>
              <a:t>Think Objects </a:t>
            </a:r>
          </a:p>
          <a:p>
            <a:pPr lvl="2"/>
            <a:r>
              <a:rPr lang="en-US" sz="1200" dirty="0" smtClean="0"/>
              <a:t>Strings </a:t>
            </a:r>
          </a:p>
          <a:p>
            <a:pPr lvl="2"/>
            <a:r>
              <a:rPr lang="en-US" sz="1200" dirty="0" smtClean="0"/>
              <a:t>Arrays </a:t>
            </a:r>
          </a:p>
          <a:p>
            <a:pPr lvl="1"/>
            <a:r>
              <a:rPr lang="en-US" sz="1200" b="1" dirty="0" smtClean="0"/>
              <a:t>Extending Classes &amp; Objects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Method Overloading </a:t>
            </a:r>
          </a:p>
          <a:p>
            <a:pPr lvl="2"/>
            <a:r>
              <a:rPr lang="en-US" sz="1200" dirty="0" smtClean="0"/>
              <a:t>Static </a:t>
            </a:r>
          </a:p>
          <a:p>
            <a:pPr lvl="2"/>
            <a:r>
              <a:rPr lang="en-US" sz="1200" dirty="0" smtClean="0"/>
              <a:t>Object References </a:t>
            </a:r>
          </a:p>
          <a:p>
            <a:pPr lvl="2"/>
            <a:r>
              <a:rPr lang="en-US" sz="1200" dirty="0" smtClean="0"/>
              <a:t>Inheritance </a:t>
            </a:r>
          </a:p>
          <a:p>
            <a:pPr lvl="2"/>
            <a:r>
              <a:rPr lang="en-US" sz="1200" dirty="0" smtClean="0"/>
              <a:t>Constructors </a:t>
            </a:r>
          </a:p>
          <a:p>
            <a:pPr lvl="2"/>
            <a:r>
              <a:rPr lang="en-US" sz="1200" dirty="0" smtClean="0"/>
              <a:t>Method Overriding </a:t>
            </a:r>
          </a:p>
          <a:p>
            <a:pPr lvl="2"/>
            <a:r>
              <a:rPr lang="en-US" sz="1200" dirty="0" err="1" smtClean="0"/>
              <a:t>Structs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Abstract Classes </a:t>
            </a:r>
          </a:p>
          <a:p>
            <a:pPr lvl="2"/>
            <a:r>
              <a:rPr lang="en-US" sz="1200" dirty="0" smtClean="0"/>
              <a:t>Interfaces </a:t>
            </a:r>
          </a:p>
          <a:p>
            <a:pPr lvl="2"/>
            <a:r>
              <a:rPr lang="en-US" sz="1200" dirty="0" smtClean="0"/>
              <a:t>The Object Class </a:t>
            </a:r>
          </a:p>
          <a:p>
            <a:pPr lvl="2"/>
            <a:r>
              <a:rPr lang="en-US" sz="1200" dirty="0" smtClean="0"/>
              <a:t>Method Parameters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548680"/>
            <a:ext cx="4176464" cy="43396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en-US" sz="1200" b="1" dirty="0" smtClean="0"/>
              <a:t>C# Exceptions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Catching Exceptions </a:t>
            </a:r>
          </a:p>
          <a:p>
            <a:pPr lvl="2"/>
            <a:r>
              <a:rPr lang="en-US" sz="1200" dirty="0" smtClean="0"/>
              <a:t>Exception Classes </a:t>
            </a:r>
          </a:p>
          <a:p>
            <a:pPr lvl="2"/>
            <a:r>
              <a:rPr lang="en-US" sz="1200" dirty="0" smtClean="0"/>
              <a:t>Throwing Exceptions </a:t>
            </a:r>
          </a:p>
          <a:p>
            <a:pPr lvl="2"/>
            <a:r>
              <a:rPr lang="en-US" sz="1200" dirty="0" smtClean="0"/>
              <a:t>Creating Exceptions </a:t>
            </a:r>
          </a:p>
          <a:p>
            <a:pPr lvl="1"/>
            <a:r>
              <a:rPr lang="en-US" sz="1200" b="1" dirty="0" smtClean="0"/>
              <a:t>C# I/O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Console I/O </a:t>
            </a:r>
          </a:p>
          <a:p>
            <a:pPr lvl="2"/>
            <a:r>
              <a:rPr lang="en-US" sz="1200" dirty="0" smtClean="0"/>
              <a:t>Streams </a:t>
            </a:r>
          </a:p>
          <a:p>
            <a:pPr lvl="2"/>
            <a:r>
              <a:rPr lang="en-US" sz="1200" dirty="0" smtClean="0"/>
              <a:t>Binary File I/O </a:t>
            </a:r>
          </a:p>
          <a:p>
            <a:pPr lvl="2"/>
            <a:r>
              <a:rPr lang="en-US" sz="1200" dirty="0" smtClean="0"/>
              <a:t>Text File I/O </a:t>
            </a:r>
          </a:p>
          <a:p>
            <a:pPr lvl="1"/>
            <a:r>
              <a:rPr lang="en-US" sz="1200" b="1" dirty="0" smtClean="0"/>
              <a:t>Data Structures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Array of Objects </a:t>
            </a:r>
          </a:p>
          <a:p>
            <a:pPr lvl="2"/>
            <a:r>
              <a:rPr lang="en-US" sz="1200" dirty="0" err="1" smtClean="0"/>
              <a:t>ArrayLists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err="1" smtClean="0"/>
              <a:t>HashTables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Namespaces &amp; Assemblies </a:t>
            </a:r>
          </a:p>
          <a:p>
            <a:pPr lvl="2"/>
            <a:r>
              <a:rPr lang="en-US" sz="1200" dirty="0" smtClean="0"/>
              <a:t>Program Structure </a:t>
            </a:r>
          </a:p>
          <a:p>
            <a:pPr lvl="1"/>
            <a:r>
              <a:rPr lang="en-US" sz="1200" b="1" dirty="0" smtClean="0"/>
              <a:t>Windows Forms</a:t>
            </a:r>
            <a:r>
              <a:rPr lang="en-US" sz="1200" dirty="0" smtClean="0"/>
              <a:t> </a:t>
            </a:r>
          </a:p>
          <a:p>
            <a:pPr lvl="2"/>
            <a:r>
              <a:rPr lang="en-US" sz="1200" dirty="0" smtClean="0"/>
              <a:t>Introduction to GUI Programming </a:t>
            </a:r>
          </a:p>
          <a:p>
            <a:pPr lvl="2"/>
            <a:r>
              <a:rPr lang="en-US" sz="1200" dirty="0" smtClean="0"/>
              <a:t>Forms </a:t>
            </a:r>
          </a:p>
          <a:p>
            <a:pPr lvl="2"/>
            <a:r>
              <a:rPr lang="en-US" sz="1200" dirty="0" smtClean="0"/>
              <a:t>GUI Components </a:t>
            </a:r>
          </a:p>
          <a:p>
            <a:pPr lvl="2"/>
            <a:r>
              <a:rPr lang="en-US" sz="1200" dirty="0" smtClean="0"/>
              <a:t>Events </a:t>
            </a:r>
          </a:p>
          <a:p>
            <a:pPr lvl="2"/>
            <a:r>
              <a:rPr lang="en-US" sz="1200" dirty="0" smtClean="0"/>
              <a:t>Visual Studio I (Creating Windows) </a:t>
            </a:r>
          </a:p>
          <a:p>
            <a:pPr lvl="2"/>
            <a:r>
              <a:rPr lang="en-US" sz="1200" dirty="0" smtClean="0"/>
              <a:t>Visual Studio II (Adding Components &amp; Events)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4283968" y="5877272"/>
            <a:ext cx="4417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http://www.joegrip.com/csharp-course.html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755576" y="332657"/>
            <a:ext cx="7700392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Contents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755576" y="1412776"/>
            <a:ext cx="5616624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742950" indent="-74295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sz="4400" dirty="0" smtClean="0">
                <a:latin typeface="+mj-lt"/>
                <a:ea typeface="+mj-ea"/>
                <a:cs typeface="+mj-cs"/>
              </a:rPr>
              <a:t>Class</a:t>
            </a:r>
          </a:p>
          <a:p>
            <a:pPr marL="1314450" lvl="1" indent="-857250">
              <a:spcBef>
                <a:spcPct val="0"/>
              </a:spcBef>
              <a:buFont typeface="+mj-lt"/>
              <a:buAutoNum type="romanLcPeriod"/>
              <a:defRPr/>
            </a:pPr>
            <a:r>
              <a:rPr lang="en-GB" sz="4400" dirty="0" smtClean="0">
                <a:latin typeface="+mj-lt"/>
                <a:ea typeface="+mj-ea"/>
                <a:cs typeface="+mj-cs"/>
              </a:rPr>
              <a:t>Class members</a:t>
            </a:r>
          </a:p>
          <a:p>
            <a:pPr marL="1200150" lvl="1" indent="-742950">
              <a:spcBef>
                <a:spcPct val="0"/>
              </a:spcBef>
              <a:buFont typeface="+mj-lt"/>
              <a:buAutoNum type="romanLcPeriod"/>
              <a:defRPr/>
            </a:pPr>
            <a:r>
              <a:rPr lang="en-GB" sz="4400" dirty="0" smtClean="0">
                <a:latin typeface="+mj-lt"/>
                <a:ea typeface="+mj-ea"/>
                <a:cs typeface="+mj-cs"/>
              </a:rPr>
              <a:t>Class Methods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Objects</a:t>
            </a:r>
          </a:p>
          <a:p>
            <a:pPr marL="1314450" lvl="1" indent="-857250">
              <a:spcBef>
                <a:spcPct val="0"/>
              </a:spcBef>
              <a:buFont typeface="+mj-lt"/>
              <a:buAutoNum type="romanLcPeriod"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Constructor</a:t>
            </a:r>
          </a:p>
          <a:p>
            <a:pPr marL="1314450" lvl="1" indent="-857250">
              <a:spcBef>
                <a:spcPct val="0"/>
              </a:spcBef>
              <a:buFont typeface="+mj-lt"/>
              <a:buAutoNum type="romanLcPeriod"/>
              <a:defRPr/>
            </a:pPr>
            <a:r>
              <a:rPr lang="en-GB" sz="4400" dirty="0" err="1" smtClean="0">
                <a:latin typeface="+mj-lt"/>
                <a:ea typeface="+mj-ea"/>
                <a:cs typeface="+mj-cs"/>
              </a:rPr>
              <a:t>Overridding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742950" indent="-742950">
              <a:spcBef>
                <a:spcPct val="0"/>
              </a:spcBef>
              <a:buFont typeface="+mj-lt"/>
              <a:buAutoNum type="arabicPeriod"/>
            </a:pPr>
            <a:r>
              <a:rPr lang="en-US" sz="4400" dirty="0" smtClean="0"/>
              <a:t>Inheritance</a:t>
            </a:r>
            <a:endParaRPr lang="en-GB" sz="4400" dirty="0" smtClean="0"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8025" y="1052736"/>
            <a:ext cx="2924175" cy="1247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24944"/>
            <a:ext cx="23431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8372" y="4149080"/>
            <a:ext cx="5372100" cy="1924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278657"/>
            <a:ext cx="29146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39244" y="2420888"/>
            <a:ext cx="4229100" cy="1628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5295"/>
            <a:ext cx="23431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4233734" cy="31683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96752"/>
            <a:ext cx="2013285" cy="32403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1196752"/>
            <a:ext cx="1944216" cy="33987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23528" y="594928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Link: </a:t>
            </a:r>
            <a:r>
              <a:rPr lang="en-US" dirty="0" smtClean="0">
                <a:hlinkClick r:id="rId5"/>
              </a:rPr>
              <a:t>http://www.joegrip.com/demos/csharp/obj-intro/start.html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76672"/>
            <a:ext cx="4112457" cy="267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96752"/>
            <a:ext cx="33718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3220583"/>
            <a:ext cx="5150358" cy="30887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برمجة حاسب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42910" y="635575"/>
            <a:ext cx="778674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C# New Modifier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When should you use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new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modifier on a method in a derived class in the C# language? The new modifier specifies that a method is supposed to hide a base method; it eliminates a warning issued by the compiler. In this article, we describe the new keyword.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 program introduces two classes, A and B. The B class derives from the A class. Class A has a public method Y, while class B has a public method Y that uses the new keyword to hide the base method Y.</a:t>
            </a:r>
          </a:p>
        </p:txBody>
      </p:sp>
      <p:sp>
        <p:nvSpPr>
          <p:cNvPr id="25605" name="AutoShape 5" descr="New"/>
          <p:cNvSpPr>
            <a:spLocks noChangeAspect="1" noChangeArrowheads="1"/>
          </p:cNvSpPr>
          <p:nvPr/>
        </p:nvSpPr>
        <p:spPr bwMode="auto">
          <a:xfrm>
            <a:off x="120650" y="-425450"/>
            <a:ext cx="1562100" cy="552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مستطيل 3"/>
          <p:cNvSpPr/>
          <p:nvPr/>
        </p:nvSpPr>
        <p:spPr>
          <a:xfrm>
            <a:off x="500034" y="3714752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method description.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The main entry point uses the A and B types. With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ref1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the base class is used directly; this results in the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A.Y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method being used. With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ref2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the base class is used with a derived class; this results in the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A.Y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method being used again. This is because the override keyword is not used on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B.Y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. With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ref3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the derived class is used directly; the "new" method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B.Y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is thus used.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2656"/>
            <a:ext cx="5057775" cy="57606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67544" y="1243112"/>
            <a:ext cx="757239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C# Override Method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You are working with classes that inherit from base classes in your C# program and want to specify that a method replaces a virtual base method. The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override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modifier provides a way for you to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reimplement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base methods. In this article, we introduce the override modifier through an example program.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AutoShape 5" descr="Override illustration"/>
          <p:cNvSpPr>
            <a:spLocks noChangeAspect="1" noChangeArrowheads="1"/>
          </p:cNvSpPr>
          <p:nvPr/>
        </p:nvSpPr>
        <p:spPr bwMode="auto">
          <a:xfrm>
            <a:off x="120650" y="-830263"/>
            <a:ext cx="180975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3093-216D-489F-8EA9-8DAC6D3628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95936" y="404664"/>
            <a:ext cx="4572000" cy="569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1400" dirty="0" smtClean="0"/>
              <a:t>using System;</a:t>
            </a:r>
          </a:p>
          <a:p>
            <a:endParaRPr lang="en-US" sz="1400" dirty="0" smtClean="0"/>
          </a:p>
          <a:p>
            <a:r>
              <a:rPr lang="en-US" sz="1400" dirty="0" smtClean="0"/>
              <a:t>class Net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public </a:t>
            </a:r>
            <a:r>
              <a:rPr lang="en-US" sz="1400" dirty="0" err="1" smtClean="0"/>
              <a:t>int</a:t>
            </a:r>
            <a:r>
              <a:rPr lang="en-US" sz="1400" dirty="0" smtClean="0"/>
              <a:t> _value = 6;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class Perl : Net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public new </a:t>
            </a:r>
            <a:r>
              <a:rPr lang="en-US" sz="1400" dirty="0" err="1" smtClean="0"/>
              <a:t>int</a:t>
            </a:r>
            <a:r>
              <a:rPr lang="en-US" sz="1400" dirty="0" smtClean="0"/>
              <a:t> _value = 7;</a:t>
            </a:r>
          </a:p>
          <a:p>
            <a:r>
              <a:rPr lang="en-US" sz="1400" dirty="0" smtClean="0"/>
              <a:t>    public void Write()</a:t>
            </a:r>
          </a:p>
          <a:p>
            <a:r>
              <a:rPr lang="en-US" sz="1400" dirty="0" smtClean="0"/>
              <a:t>    {</a:t>
            </a:r>
          </a:p>
          <a:p>
            <a:r>
              <a:rPr lang="en-US" sz="1400" dirty="0" smtClean="0"/>
              <a:t>        // Show difference between base and this.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Console.WriteLine</a:t>
            </a:r>
            <a:r>
              <a:rPr lang="en-US" sz="1400" dirty="0" smtClean="0"/>
              <a:t>(</a:t>
            </a:r>
            <a:r>
              <a:rPr lang="en-US" sz="1400" dirty="0" err="1" smtClean="0"/>
              <a:t>base._value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Console.WriteLine</a:t>
            </a:r>
            <a:r>
              <a:rPr lang="en-US" sz="1400" dirty="0" smtClean="0"/>
              <a:t>(</a:t>
            </a:r>
            <a:r>
              <a:rPr lang="en-US" sz="1400" dirty="0" err="1" smtClean="0"/>
              <a:t>this._value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}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r>
              <a:rPr lang="en-US" sz="1400" dirty="0" smtClean="0"/>
              <a:t>class Program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static void Main()</a:t>
            </a:r>
          </a:p>
          <a:p>
            <a:r>
              <a:rPr lang="en-US" sz="1400" dirty="0" smtClean="0"/>
              <a:t>    {</a:t>
            </a:r>
          </a:p>
          <a:p>
            <a:r>
              <a:rPr lang="en-US" sz="1400" dirty="0" smtClean="0"/>
              <a:t>        Perl </a:t>
            </a:r>
            <a:r>
              <a:rPr lang="en-US" sz="1400" dirty="0" err="1" smtClean="0"/>
              <a:t>perl</a:t>
            </a:r>
            <a:r>
              <a:rPr lang="en-US" sz="1400" dirty="0" smtClean="0"/>
              <a:t> = new Perl();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perl.Write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  }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179512" y="332656"/>
            <a:ext cx="290836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u="sng" dirty="0" smtClean="0"/>
              <a:t>Base &amp; this keywords</a:t>
            </a:r>
            <a:endParaRPr lang="en-US" sz="24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179512" y="4365104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Class Program:</a:t>
            </a:r>
            <a:endParaRPr lang="ar-SA" b="1" u="sng" dirty="0" smtClean="0"/>
          </a:p>
          <a:p>
            <a:r>
              <a:rPr lang="en-US" sz="1400" dirty="0" smtClean="0"/>
              <a:t>Create an object of class Perl is </a:t>
            </a:r>
            <a:r>
              <a:rPr lang="en-US" sz="1400" dirty="0" err="1" smtClean="0"/>
              <a:t>perl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Then invoke Write() method</a:t>
            </a:r>
            <a:endParaRPr lang="ar-SA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79512" y="1412776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Class Net:</a:t>
            </a:r>
            <a:endParaRPr lang="ar-SA" b="1" u="sng" dirty="0" smtClean="0"/>
          </a:p>
          <a:p>
            <a:r>
              <a:rPr lang="en-US" sz="1400" dirty="0" smtClean="0"/>
              <a:t>Contain one Class member is _value = 6</a:t>
            </a:r>
            <a:endParaRPr lang="ar-SA" sz="1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51520" y="2492896"/>
            <a:ext cx="36724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Class Perl:</a:t>
            </a:r>
          </a:p>
          <a:p>
            <a:r>
              <a:rPr lang="en-US" sz="1400" dirty="0" smtClean="0"/>
              <a:t>The Net class is inherited</a:t>
            </a:r>
          </a:p>
          <a:p>
            <a:endParaRPr lang="ar-SA" sz="1400" dirty="0" smtClean="0"/>
          </a:p>
          <a:p>
            <a:r>
              <a:rPr lang="en-US" sz="1400" dirty="0" smtClean="0"/>
              <a:t>Contain one Class member is _value = 7</a:t>
            </a:r>
          </a:p>
          <a:p>
            <a:endParaRPr lang="en-US" sz="1400" dirty="0" smtClean="0"/>
          </a:p>
          <a:p>
            <a:r>
              <a:rPr lang="en-US" sz="1400" dirty="0" smtClean="0"/>
              <a:t>And one class method is Write()</a:t>
            </a:r>
            <a:endParaRPr lang="ar-SA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606</Words>
  <Application>Microsoft Office PowerPoint</Application>
  <PresentationFormat>عرض على الشاشة (3:4)‏</PresentationFormat>
  <Paragraphs>165</Paragraphs>
  <Slides>11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Object-Orientation  Programming (OOP) البرمجة غرضية التوجيه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Programming(OOP)</dc:title>
  <dc:creator>idekhail</dc:creator>
  <cp:lastModifiedBy>idekhail</cp:lastModifiedBy>
  <cp:revision>39</cp:revision>
  <dcterms:created xsi:type="dcterms:W3CDTF">2011-06-15T09:36:55Z</dcterms:created>
  <dcterms:modified xsi:type="dcterms:W3CDTF">2011-06-25T07:53:40Z</dcterms:modified>
</cp:coreProperties>
</file>